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09:56:03.3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8473 10982 672 0,'0'-13'233'15,"0"13"-10"-15,0 0-4 0,0-14-24 0,22-3-5 16,-22 13-38-16,2 0-22 0,-2 2-9 16,0-2-17-16,-1 3-1 0,0 1-3 0,1 1-1 15,-1 3 13-15,-1 1 5 0,0 14-10 0,-1 1 0 16,-1 2 16-16,1 6-1 0,-1 1-18 16,1 1-23-16,1 2 8 0,-2-3 9 0,0-2-27 15,1 1-19-15,-2 1-4 0,0-3-6 0,1 5 9 16,-1-5-6-16,3-2-5 0,-2-2-9 15,2-2-17-15,2-6-9 0,0-14-22 0,0 9 11 16,0-2-37-16,0 1-25 0,0-8-31 16,0 0-74-16,0 0 16 0,-1 9-214 0,2-13 29 15,-1 0 28-15,1 0-82 0,0-2 25 16,1-1 16-16,0 0 12 0,2-7 29 0,0 0 26 16</inkml:trace>
  <inkml:trace contextRef="#ctx0" brushRef="#br0" timeOffset="1195.86">8694 11064 400 0,'2'-3'238'0,"1"3"-27"16,-2-1-18-16,-1 1-20 0,-1 1-2 0,-2 2-1 15,0 0-18-15,-1 1-18 0,-7 6-19 0,-3-1-6 16,1 4-20-16,-1-2 6 0,-2-3-16 15,-1 2-3-15,0 1-12 0,0-1 0 0,2-3-6 16,0 0-6-16,0-1-8 0,0 1 2 16,2-2-11-16,-1 0-3 0,4-1-4 0,1-1-6 15,1-3 6-15,1 3-17 0,3-2 1 0,4-1-9 16,0 0-8-16,-6 0-5 0,6 0 10 16,-7 0-14-16,7 0-8 0,0 0 5 0,-12-11-2 15,12 8 12-15,0 2 6 0,1-3-2 0,0 2-5 16,3 0-3-16,-3 1-1 0,2 0 10 15,-1 1 13-15,-1 0 8 0,2 2-7 0,0 0 3 16,1 3 13-16,6 4 8 0,-1 3 7 16,-1 1 1-16,0-1 1 0,3 3 21 0,-3-1-19 15,0 1 12-15,1-1-15 0,0 1 15 0,-1-2-5 16,1 0 1-16,1 0 7 0,1 2-13 16,-1-2 15-16,3 0-4 0,1-1-15 0,1-3-16 15,-1 0 10-15,1-1-7 0,1-3 15 0,0 0-12 16,-2-3 2-16,-6-2-22 0,6 0 4 0,17-12 4 15,-11 5-21-15,-4-1 5 0,1-3-6 16,-4-1-3-16,1-1-8 0,-2-3-2 0,1 0-10 16,-3-1-3-16,-2 1-8 0,-1 2-4 15,-2-2 23-15,0 0-18 0,-5 3-3 0,0 2 0 16,0 11 0-16,0-8 12 0,0-1-9 0,0 1 10 16,0 8 11-16,-12-15 1 0,10 9-10 0,-1 3 5 15,-1 1 0-15,0-3-4 0,-1 5 13 0,0-3-2 16,0 3 3-16,0 0-10 0,-1 1-1 15,6-1 25-15,0 0-10 0,-22 16 23 0,12-5 26 16,3 3-13-16,-2 0-8 0,5 1 35 16,0 1-22-16,2-3-14 0,2-1 28 0,0-12-27 15,0 9 32-15,0 1-4 0,11 12-2 0,-3-8-17 16,-1-6-13-16,-1-2-4 0,2-3-1 0,1 0-2 16,-2 0 35-16,-7-3 2 0,13 0-5 15,2 0-37-15,19-14-10 0,-17 4-22 0,0-3 3 16,-3 1 5-16,0-5-14 0,0 1 7 15,-2 0-12-15,-2 1 13 0,-1-2-9 0,-1 2 5 16,-3 3 2-16,0 0 2 0,-2 4 0 16,-1 3 19-16,0 0-24 0,-1 1 28 0,-1 0-28 0,0 3 2 15,0 1 9-15,-1 0 6 0,-1 0 10 16,1 2-1-16,0 1 5 0,-1 1-4 0,2 1 1 16,-1 2-2-16,1-1 47 0,-1 2-4 15,1 0 8-15,0 1 4 0,0 5 4 0,0 1-16 16,13 17-19-16,-4-21-2 0,-2 3 10 15,1-2 12-15,4-3-2 0,-2 1-15 0,-2-6 23 16,2-1-18-16,-1 0 2 0,-1-3-19 0,-2 0 2 16,-6 0 19-16,11 0-16 0,11-15 5 0,-10 6-42 15,-1-6 15-15,-3 2-13 0,4-1-4 16,-6-2 5-16,0 0 10 0,-1 2-10 0,-1 2 2 16,-1 3 0-16,-2 1 2 0,2 0 0 15,-2 4 1-15,-1-1-21 0,2 0 11 0,-1 3-4 16,0-3-5-16,-1 5-8 0,0 0 10 0,0 0 4 15,-1-4 11-15,0 4 14 0,-1 3 1 16,2 1-1-16,-1 2 0 0,0 1-4 0,-2 9 0 16,-1 2 23-16,2 2 0 0,0 1-19 15,2 3 32-15,0 2-16 0,0-12 0 0,0 7 9 16,0 3-2-16,0 1 9 0,0 0-12 16,0 0-3-16,0 0 16 0,0-3 6 0,0-1-12 15,0 0 11-15,0-3 2 0,0-4 2 0,0-4 14 16,0-1-8-16,0-3 1 0,-4 4-4 15,0-8-14-15,2-2 4 0,-3-1-9 0,1-1 6 16,-8-7-4-16,2 0-1 0,0-4-7 16,2 5-5-16,2-5-6 0,1 3 0 0,2 1-6 15,1 2-6-15,0-2-14 0,2 9-20 0,0-8-21 16,0-5-7-16,22-17 7 0,-8 13-61 16,3 1-23-16,2-1-27 0,1 0-35 15,0-1-1-15,1 2-32 0,3 0-10 0,-2 3 21 16,-1-1-217-16,-3 0-13 0,-5 8 44 0,-7-1 23 15,-4 3 24-15,-2 4 18 0,0 0 14 16,-11-1 56-16,4 2-40 0</inkml:trace>
  <inkml:trace contextRef="#ctx0" brushRef="#br0" timeOffset="1949.35">8418 10906 272 0,'2'-4'288'0,"0"1"-52"16,-1 0-17-16,-1 0-22 0,0-1-2 16,0 1-30-16,-1-1-21 0,0 2 5 0,0-1-21 15,-1 0-19-15,-2 2 9 0,0 1-17 0,-2 0 3 16,0 2 6-16,-12 3-12 0,-1 4-13 16,1-1 5-16,0 1 0 0,0 2 4 0,-1 0-21 15,6 1-4-15,-6 3 16 0,3 2-6 16,1 0 30-16,-1 3-15 0,2 1-1 0,3 0-11 15,-5 1-12-15,3 3-6 0,-2 3 35 0,2-1-10 16,-1 2-1-16,3 0-8 0,0 3 11 16,1 1-12-16,2-1-3 0,2 2-21 0,2-1 8 15,4-1-12-15,0-17-1 0,0 9-13 0,15 30 12 16,-4-28-11-16,5 2-4 0,2-4-32 16,3 1-8-16,5-3 0 0,1-1-66 0,2 0-5 15,3-5-26-15,0-1-49 0,2 1-16 16,1-4-32-16,0-3-21 0,3-2 20 0,0-1-283 15,2-3 52-15,4-3 19 0,-2 2 21 0,-21-2 49 16,11 0 15-16,42-10 9 0,-31 4-2 16</inkml:trace>
  <inkml:trace contextRef="#ctx0" brushRef="#br0" timeOffset="2460.26">9225 10951 654 0,'6'0'272'0,"0"1"-32"0,12 2-8 15,-2 2-13-15,3 2-6 0,3 2-20 0,-1 1-10 16,1 5-8-16,-3-1 2 0,-1 6-13 0,2 2-2 16,-3 2-3-16,0 5-14 0,-3 0-19 0,0 3-12 15,-5 0 1-15,-2 3 18 0,-3 2-22 16,-3-1-16-16,-1-19 10 0,0 10-28 0,0 4-28 16,-18 36 30-16,8-34-21 0,-6 1-22 15,1 1-3-15,-3-4-60 0,-2 0-41 0,-3-4-27 16,-5 1-57-16,2-6 14 0,-4 1-344 0,0-5 24 15,-1-2 44-15,1-2 20 0,3-3 39 0,0-1 22 16,4 2 22-16,-2-2 18 0,1-1 23 16</inkml:trace>
  <inkml:trace contextRef="#ctx0" brushRef="#br0" timeOffset="2677.06">9033 11865 924 0,'1'0'268'0,"1"1"-47"16,-1-1-29-16,2 1-31 0,-2-1-13 0,1 0-48 16,0 0-44-16,-1 0-60 0,-1 0-1 0,1-1-199 15,0 2-172-15,-1-2 52 0,0 0-2 16,-1-1-3-16</inkml:trace>
  <inkml:trace contextRef="#ctx0" brushRef="#br0" timeOffset="4635.87">9654 11754 215 0,'0'0'276'0,"0"0"-27"15,0 0-16-15,0 0-21 0,-14 0-32 0,14-12 5 16,0 12-29-16,0 0-5 0,0 0-23 16,0 0-2-16,0 0-11 0,0 0-32 0,0 0 18 15,0 0 8-15,0 0 6 0,0 0 26 16,0 0 9-16,-12 5-23 0,17 13-9 0,-1 4 4 16,3-2-25-16,-1-1 12 0,1-2-27 15,0 1-4-15,0-3-6 0,-1 0 10 0,-1-5-6 16,-1 0-3-16,0-3-12 0,0 1-4 0,-2-4-6 15,0 1-5-15,1-1-31 0,-2-1-22 0,1-1-13 16,0 1-26-16,0-3-21 0,-2 0-34 16,0 0-20-16,0 0-28 0,0 0-14 0,0 0-23 15,0 0 17-15,7-12-91 0,-6 9-29 0,-1-1-40 16,0 1-37-16,1-1 13 0,0 1 30 16,0-2 4-16,0 1 19 0,2-1 14 0</inkml:trace>
  <inkml:trace contextRef="#ctx0" brushRef="#br0" timeOffset="4847.47">9756 11814 461 0,'2'-7'253'16,"1"1"-22"-16,-3-1-4 0,3 3-23 16,-3-1-13-16,1 0 9 0,-1 2-27 15,1-1-11-15,-3 2-16 0,2-1-22 0,-3 3 6 16,2 0-23-16,-4 3 4 0,1-2 0 0,0 2-12 16,-8 7-15-16,1-1-2 0,-3 1-17 15,2 3-20-15,1-4 4 0,0 3-6 0,-1 1 13 16,2-1-27-16,-1 0-3 0,2 2-46 15,0-2-3-15,-2-2-33 0,2-3-49 0,-1 3-31 16,2-3 12-16,2-3-312 0,-1-2 39 16,1-1 35-16,6-1 39 0,0 0 21 0,-8 0-10 15,8 0 33-15</inkml:trace>
  <inkml:trace contextRef="#ctx0" brushRef="#br0" timeOffset="5073.22">9520 11865 628 0,'4'-3'288'0,"1"1"-34"0,1 0-20 16,10-6-29-16,-5 6-25 0,6-3-21 0,-2-2-25 16,2 2 3-16,2 0-37 0,2 0-34 15,2 2-16-15,-1 0-50 0,1-1-18 0,-1 2-40 16,3 0 5-16,-3-1-262 0,4 1-58 15,-5 1 39-15,2 0 12 0,-3-2 21 0,1 2-31 16</inkml:trace>
  <inkml:trace contextRef="#ctx0" brushRef="#br0" timeOffset="5466.24">10221 11717 222 0,'0'1'351'0,"-1"2"-41"16,1 1-6-16,1 1-30 0,-2 4 15 0,2 7-11 16,-1-3-33-16,0 6 22 0,11 25-7 15,-8-14-47-15,0 3-3 0,-2-4-10 0,1 5-38 16,0-1-8-16,-1-4-18 0,1 0-36 0,-1-2 9 16,0-2-4-16,0-2-24 0,1-3-15 15,0-3-31-15,-1-4-2 0,0-4-41 0,0-2-18 16,-1-7-55-16,0 0-15 0,0 0-66 0,1 7-23 15,0-9 18-15,-2-3-234 0,1 3-36 16,0-3 3-16,0 0 24 0,-1-1 56 16,0 0 4-16,1-1 35 0,0-1 21 0,0-3-37 15</inkml:trace>
  <inkml:trace contextRef="#ctx0" brushRef="#br0" timeOffset="5795.51">10225 11831 370 0,'0'-8'296'0,"2"2"-46"0,-1-1-23 15,6-7-18-15,-3 3-13 0,4-1 0 0,-3 4-39 16,4-2-1-16,3 2-18 0,2 3-21 16,-3 0-14-16,0 3-9 0,-11 2 13 0,11 0-33 15,4 0 20-15,21 12 2 0,-17 0-26 0,-2-3 10 16,-1 3-18-16,0 1 16 0,-4-1-1 0,0 3 3 15,-2-1-23-15,-3 0-19 0,-1-1 13 16,-1-2-4-16,-2-3-10 0,-3-8 2 0,0 7-9 16,0 0 12-16,0 0-9 0,-11 3-7 15,1 2-9-15,-6-5-12 0,1-2-20 0,-2 0-20 16,0-1-7-16,-3-1-21 0,2 0-8 16,-3-1-22-16,7 0-23 0,3-2-13 15,2 1 12-15,9-1-229 0,-7 0-65 0,7 0 16 16,-8 0 37-16,8 0 18 0,-9-11 39 0,10 9 7 15</inkml:trace>
  <inkml:trace contextRef="#ctx0" brushRef="#br0" timeOffset="6379.52">10544 11739 662 0,'-3'-2'208'16,"1"0"-6"-16,-1 0-14 0,1 1-10 0,0-2-11 15,1 3-27-15,1-3-3 0,-1 2 2 16,1 1-9-16,1 0-4 0,1-2-2 0,1 1-12 16,0 4-4-16,2-3-11 0,2 1 2 0,-1 0-27 15,-1 1 10-15,10 6 5 0,0-1-9 0,-1 4-23 16,0 2 0-16,-2-1 10 0,-2 1 9 16,3-1-23-16,-7 1-7 0,1 0 19 0,-1 2 6 15,-1-6 9-15,-2 1-30 0,0-3-4 16,-2 1 35-16,0-1-7 0,-1-2-18 0,0-5-4 15,0 0 17-15,0 0-3 0,0 8 8 0,0-8-25 16,-13 13-6-16,8-11 17 0,0-1-23 16,1-1-14-16,-1 0 7 0,1-1 16 0,-1-2-47 15,1 1 18-15,0 0-13 0,0-2-4 0,2 1 18 16,-1-1-8-16,1 0-3 0,0 0-6 0,1-1 16 16,0 0-6-16,1 1-16 0,0-2 11 0,0 6 2 15,0-7-6-15,0-3-8 0,18-13 1 16,-8 8-1-16,4 2 2 0,-2 2-29 15,1-1-27-15,1 2 7 0,-1 0-14 0,0 0-10 16,-2 1-14-16,1 4-1 0,-3-3-7 0,-1 3-16 16,0 0-27-16,-3 0 1 0,2 4-53 15,-1-1 17-15,-2-1-60 0,-1 3-60 0,-1 0-112 16,-2 0 47-16,0 0 14 0,0 0 20 0,0 0 29 16,4 10 12-16</inkml:trace>
  <inkml:trace contextRef="#ctx0" brushRef="#br0" timeOffset="7018.95">10888 11740 750 0,'2'-1'287'0,"1"1"-23"0,1 0-26 0,-1 3 4 15,0-1 21-15,0 1-51 0,-1 4 7 0,6 7-12 16,-4 1-23-16,0 0-7 0,-2-1-22 15,-2-5-9-15,0 3-11 0,0 1-23 0,0-1-17 16,0-2 21-16,0 0-25 0,0-1-26 0,0-2-7 16,0 0-36-16,9 4-38 0,-7-7-52 15,-1-2-44-15,2-2-40 0,2 0 13 0,-3 0-317 16,2-2 37-16,-1-1 7 0,0-1 38 0,0 1 25 16,-1-2 24-16,0-1-11 0,0 0 42 15</inkml:trace>
  <inkml:trace contextRef="#ctx0" brushRef="#br0" timeOffset="7158.13">10907 11610 527 0,'-1'-2'239'0,"-2"2"-46"16,1-2-41-16,0 3-36 0,0 1-40 0,0 1-9 15,2-2-211-15,0 3-165 0,0 0-6 16,2 0 42-16</inkml:trace>
  <inkml:trace contextRef="#ctx0" brushRef="#br0" timeOffset="7537.06">11108 11761 304 0,'2'1'323'0,"-2"0"-34"15,3 1-46-15,-1 1 5 0,0 0-27 16,1 2-21-16,-1 1-5 0,0-1-8 0,7 9 13 16,-2 0-31-16,1 0-10 0,-1 3-29 0,2-1 12 15,-2 1 7-15,1-5-55 0,0 1 23 16,0-4-13-16,-3 0-10 0,-1-2 6 0,1-1-11 16,-3-2-9-16,1-2 15 0,1 1-10 15,-2 1-15-15,0-2 25 0,0-1-14 0,0-1-21 16,-2 0-9-16,0 0 15 0,0 0-28 0,9-10-16 15,-8 4-14-15,0 0 6 0,0-1 2 0,1-9 0 16,1-3-34-16,-1 1-17 0,-1 0 2 16,-1 0 7-16,0 10-25 0,0-5-3 0,0 2 7 15,0 0-33-15,0 1 9 0,0 3-33 0,0-1 1 16,0 1-35-16,0 0-25 0,0 7-40 16,0-9 19-16,0 2-181 0,16-6-66 0,-13 9 44 15,0-1 27-15,0 2 25 0,-1 1 27 0,1 1 5 16,3 1 13-16</inkml:trace>
  <inkml:trace contextRef="#ctx0" brushRef="#br0" timeOffset="8595.46">11607 11871 283 0,'1'-5'288'16,"0"-1"-54"-16,-2 1-19 0,0 0-25 0,0-2-22 15,-1 1-12-15,-1 0-13 0,-2-7-9 0,0 3-4 16,-4-1-23-16,1 0-8 0,-1 1 9 16,0 6-21-16,1 0-10 0,0 0-8 0,2 1-8 15,-1 1-5-15,2 1-5 0,5 1 0 16,-12 0 6-16,-12 10 13 0,11-3-13 0,2 4-4 15,-3-3-1-15,5 5 6 0,0 1 6 16,0 0-12-16,4-3-3 0,1-2 11 0,2 1-4 16,1-2-2-16,1-1-11 0,0-7 15 0,0 7 2 15,0-7-11-15,0 7 21 0,12 5-40 16,-8-10 6-16,1 0-4 0,1-1-22 0,0-1 28 16,1 0-22-16,1 0-3 0,0 0-6 0,14-10-2 15,-10 2-43-15,1-1-2 0,-3-3-4 0,-3 0-1 16,-2-5-7-16,1 3-8 0,1 0 4 15,-3 2-1-15,-1 3 12 0,-1 2 7 0,0 0 25 16,-1 3-6-16,1-1 0 0,-2 2 23 16,0 3 36-16,1 3-4 0,-2-3 2 0,1 5 24 0,-2 2 20 15,1-1-6-15,-2 12 33 0,3-8 2 16,-3 16-16-16,3-18 20 0,0 2-26 0,0 4-1 16,13 15-11-16,-6-15 9 0,0-2-10 0,3 0-4 15,5-4-6-15,-2-1-19 0,-1-6 4 16,1 0-13-16,-6-1-14 0,21-12-5 15,-13 4-35-15,4-6 2 0,-4 0-42 0,0-4-20 16,-2-3-14-16,0-1-28 0,-5-2-5 0,1-2-10 16,-3-1-1-16,0-1 11 0,-2 1 8 15,-4 2 1-15,0-1 11 0,0 12-2 0,0-4 20 16,0-2 7-16,-15-19 11 0,9 21 6 16,-1-1 10-16,-1 6 20 0,0-2-4 15,1 4 21-15,0-2-5 0,0 5 3 0,6 1 5 16,-3 0 18-16,0 3 1 0,1 1 5 0,1 0-6 15,1 2-11-15,0 1-1 0,-1-3 12 0,2 3 31 16,0 0-21-16,0 0 17 0,0 0 8 16,-5 12 10-16,4-7 9 0,1 3 3 0,0 12 36 15,0-11-16-15,0 7-9 0,0 3 34 16,0 2-22-16,12 23 23 0,-9-19-2 0,3-1-6 16,1 2-2-16,-1-1-26 0,-1 0 1 0,2 0-4 15,2 0-16-15,0-1 3 0,-2-5 11 16,1 2-32-16,2 2 17 0,-2-5-1 0,-2-2-23 15,2 1 0-15,-1-3 7 0,1-2-4 0,-1-2-2 16,1-2-5-16,4-1 5 0,-3-1-11 0,1-5 5 16,-10-1 3-16,11 0-10 0,-3 0-16 15,6 0-1-15,12-10-18 0,-10 2 13 0,-3 2-15 16,1-4 6-16,-3 1-14 0,0-3 9 0,-2-3-15 16,0 2 24-16,-3-1-15 0,2 0 2 15,-5 4 2-15,0-1-6 0,-1 3 6 0,-1 1-8 16,-1 0 19-16,1 3-8 0,0 0 6 0,-1 0 1 15,0 4 0-15,0 0 9 0,0 0 15 16,-6-3 6-16,3 6 4 0,-6 8 1 0,3 1 9 16,-1 1-1-16,2 4-5 0,0 1 14 15,3-1-7-15,0 3 3 0,2-12-11 0,0 4 6 16,14 17-9-16,-1-15 11 0,3-1 2 16,0-2-9-16,4-3 3 0,2-3-20 0,1-4-36 15,-12-1-21-15,5 0 2 0,26-11-52 16,-20 3-32-16,-3-4-26 0,-1 0-28 0,-2 0-31 15,0-1-19-15,-2 5 22 0,-6-7-136 0,-2 2-140 16,0-1 43-16,-6 2 48 0,0 12 10 0,0-10 31 16,0 2 31-16,-20-12-3 0,9 9 32 15,-4-1 21-15</inkml:trace>
  <inkml:trace contextRef="#ctx0" brushRef="#br0" timeOffset="8840.17">11801 11660 532 0,'-4'0'397'0,"-1"0"-70"16,1 1-3-16,2-1-11 0,-2 0-45 0,2 1-35 15,-1-1-18-15,2 0-29 0,-1 2-26 16,3-2-24-16,3-2-46 0,1 1-41 0,1 1-70 15,11-4-42-15,2 1-66 0,0 0 13 16,2-1-321-16,3 0 40 0,4-3 37 0,1 1 29 16,1 1 10-16,0-2 22 0,2 3-8 0</inkml:trace>
  <inkml:trace contextRef="#ctx0" brushRef="#br0" timeOffset="9181.1">12780 11493 334 0,'-1'-1'295'0,"1"1"-24"0,0 1-5 15,-1 0-14-15,0 5-3 0,0-1-13 16,-1 13-4-16,2-8-25 0,0 7 49 0,-4 25-2 15,4-13 0-15,0-14-31 0,0 9-8 16,0 4-8-16,0 2-20 0,0 0-38 0,12 31-1 16,-7-30-12-16,0-2-22 0,-1-2-7 15,-1-2-23-15,1-2-22 0,0-5-35 0,0-1-28 16,-4-5-27-16,3-2 3 0,-2-3-118 0,1-4-57 16,0-1 21-16,0-1-299 0,-2-1 1 15,0 0 32-15,0 0 20 0,9-13 34 0,-8 8 36 16,1 0 8-16,-1 0 63 0,0-2 4 15,1 1 9-15</inkml:trace>
  <inkml:trace contextRef="#ctx0" brushRef="#br0" timeOffset="10459.51">12969 11646 431 0,'1'-2'301'0,"-1"2"-40"0,0 3 0 15,0 0-23-15,-2 0-19 0,1 3 10 16,-3 7-1-16,-4 3-35 0,-2-1-18 0,1 1 2 16,-2 0-34-16,1 0-9 0,2 1 11 15,-2 0-21-15,0-2-18 0,2-1-2 0,-2-2-20 16,1-1-7-16,-1-1-19 0,2-2-6 0,1-3-6 16,2 0 20-16,1-2-29 0,-1-2 20 0,1 2-6 15,0-3-5-15,2 0-45 0,-1 0-8 16,3 0-23-16,0 0-5 0,0 0-24 0,-8-10 3 15,6 8-23-15,2-3 26 0,0 3-10 16,0-1 17-16,2 1-8 0,-1 0 24 0,0-1-14 16,0 3 10-16,1 0 20 0,-1-2 7 0,2 4 1 15,-1-2 33-15,1 3-6 0,0-1 21 0,2 1 6 16,5 8 13-16,-3-4-10 0,3 2-7 0,2 0-4 16,0 2 55-16,3-1-5 0,-2-2 1 15,0 2-10-15,2-1-7 0,0-1 19 16,1-1-32-16,-2-2 3 0,1 2-11 0,-2-5 9 15,1 0-18-15,-3-2-8 0,1 0-8 0,-3 0 10 16,4 0-9-16,3 0-5 0,15-12-12 0,-15 5-8 16,-2 0-23-16,-1 0 3 0,-1 0 8 15,0-1-1-15,-4-2-23 0,0-1 2 0,1 0 4 16,-5 0-18-16,5-2-15 0,-9 1 2 0,1 2 24 16,1 1-10-16,-2 9 4 0,0-8-1 15,0 2 29-15,0-1-3 0,0 7-15 0,0-9 7 16,0 2-5-16,0 7 21 0,-14-11-4 0,10 11 9 15,-1 0 9-15,-2 0-10 0,2 2 6 16,-1 0-2-16,-5 8 40 0,0 0 19 0,2 1-26 16,-1 2 24-16,4 2-10 0,1 0 16 15,3-1 9-15,2-14-6 0,0 10-3 0,0 3-18 16,0 2 4-16,12 7-1 0,-5-10-7 0,2 1-5 16,0-4-14-16,1-3 17 0,1-5-12 15,-2 2-14-15,-9-3-36 0,14 0 10 0,14-15-25 16,-15 6 3-16,2-2-36 0,-2 2 6 15,1-5-9-15,-3 0-24 0,2 3-6 0,-3-1 7 16,-3-3 20-16,-2 1 1 0,-3 2 23 0,3 3-9 16,-3 4 15-16,2-1 18 0,-3 1-23 0,2 1 14 15,-3 2 15-15,2-1-11 0,-2-1 27 16,0 4 1-16,0 0-7 0,-1-1 27 0,-1 2 30 16,1 1-22-16,0 2 12 0,0 0-3 15,-3 0 34-15,4 3 8 0,-2-2-17 0,2 1 5 16,0 0-3-16,0 2 5 0,0 2-5 0,14 9 2 15,-8-5-6-15,1-4 2 0,1 1-9 16,1-4 2-16,-3-1-16 0,1 1-1 0,-1-6-3 16,2 0 1-16,-1-1-20 0,-1 0-9 0,-6 0-23 15,7 0-19-15,4 0 17 0,18-16-7 0,-16 6 2 16,-3 2 4-16,2-2-50 0,-2 0-5 16,-4-2 28-16,2-1-2 0,-2 1-19 0,0 2-13 15,-4 0 7-15,1 1 29 0,-1 2 8 16,1-1-11-16,-1 3 4 0,-2 0 17 0,0 5 16 15,0 0 9-15,0 0-26 0,0-7 30 0,0 7-1 16,0-6-12-16,0 6 2 0,0 0 32 0,0-6-10 16,0 6 2-16,0 0-7 0,0 0 9 15,0 0 5-15,0-6 3 0,0 6-28 0,0 0 4 16,0 0 16-16,0 0 17 0,0 0-4 16,0 0-1-16,9-8 12 0,-10 10-5 0,1 0-4 15,-1 0-2-15,0 1 6 0,-1 0-3 0,1 1-4 16,-2 1-1-16,3 2-11 0,-5 7 17 0,5 0 9 15,-2 4 2-15,2 1-8 0,0-10-6 16,0 6 7-16,12 22 10 0,-9-13-22 0,4 1 12 16,0 2-17-16,2-3-3 0,0 2 20 0,-1 1-10 15,1-1 5-15,0 0-9 0,-3-1 10 16,1 4-5-16,-3-3 8 0,-1 2-2 0,1-4 7 16,-4-12-7-16,0 5 21 0,0 2-7 15,-13 19 5-15,5-21 1 0,0-2-6 0,-3-3-3 16,2 0 7-16,-5-3-8 0,1 1-11 0,-3-5 3 15,0-2 4-15,3-2-6 0,13-1 1 0,-11 0 1 16,-2 0 3-16,-13-15-12 0,12 5 3 16,4 0-6-16,2-4 6 0,-3-1-1 0,8 5-22 15,1-1 2-15,2-2 9 0,0 5-20 16,0-6-5-16,18-19-15 0,-7 16-15 0,-2 2-19 16,4-5-2-16,2 6-1 0,0 0-17 0,2 2-19 15,1-1 11-15,1 4-79 0,-3 0-22 16,1 2-28-16,-4 1-38 0,2 1 23 0,0 0-232 15,-2 2-36-15,-2 0 37 0,0 2 42 16,-11 1 33-16,7 0 27 0,0 0 13 0,0 0 39 16,-7 0 9-16,0 0 8 0</inkml:trace>
  <inkml:trace contextRef="#ctx0" brushRef="#br0" timeOffset="11314.39">10359 12765 551 0,'0'-12'284'0,"0"12"-40"0,0 0-32 16,0 0-15-16,0 0-12 0,0 0-21 0,0 0-18 15,-13 0 8-15,13 0 22 0,0 0 11 16,-15 9-10-16,15 15-20 0,0-9 51 0,0 10-12 15,0 4-1-15,0 6-8 0,0 5-2 16,0 1-11-16,12 45-27 0,-10-44-16 0,0 1-6 16,0-6-14-16,-1-1-10 0,3-4-9 15,-2 1-5-15,-1-5-19 0,1-4-1 0,0-3-12 16,-1-2-20-16,0-7-17 0,-1-5-30 0,1-2-33 16,0-1 3-16,-1-3-101 0,0-3-53 15,0 0-36-15,1-3 22 0,-1 0-241 0,-1-2-32 16,1-10 34-16,0 8 34 0,0-5 32 0,0-2 29 15,-12-19 0-15,9 17 41 0,0 1 7 0,-1 0 41 16</inkml:trace>
  <inkml:trace contextRef="#ctx0" brushRef="#br0" timeOffset="11641.91">10371 12876 368 0,'6'-11'274'16,"-3"3"-34"-16,1 1-20 0,2 1-23 0,-1 1-13 16,1 1-12-16,6-5-20 0,0 1-3 15,1 4-16-15,-2 1-15 0,0 3-1 0,-11 0 15 16,14 0-18-16,16 14-14 0,-13-5-6 0,-2 2 12 16,0 3-12-16,-5 1-16 0,-3 0-1 15,-1 1 4-15,0 0-32 0,-2 0 11 0,-2-2 14 16,-2-4-14-16,0-10-20 0,0 10-6 0,0-2 21 15,-12 14-20-15,3-9 21 0,-1-4-24 0,-1 2 19 16,-1-2-36-16,-3-2-21 0,3-4-22 16,2-1 0-16,-2 1-37 0,3-3-10 0,9 0-36 15,-8 0-27-15,-1 0-34 0,9 0 14 16,-8 0-190-16,-4-10-82 0,8 8 31 0,3-3 29 16,-1 2 22-16,1-2 21 0,1 2 30 0</inkml:trace>
  <inkml:trace contextRef="#ctx0" brushRef="#br0" timeOffset="12615.67">10729 12852 461 0,'1'-2'279'0,"1"-1"-41"16,-1 3-25-16,-1 0-4 0,0 0-5 0,1 3 12 15,-1 0-3-15,0 2-21 0,0 1-6 16,0 12 14-16,0-9-17 0,0 5-21 0,0 2 17 16,0-3-31-16,0 2-19 0,0-3-1 0,0 2-13 15,0-1-11-15,0-3 1 0,11 9-15 16,-8-12-10-16,0-2-23 0,-1-1 11 0,2-3-4 15,-1 1-28-15,2-2 13 0,0-1-6 16,0-2-4-16,0 0-20 0,8-9-2 0,-1-1-61 16,-3-2-7-16,0-3 2 0,-2 1-6 15,3 0-10-15,-2 2 16 0,0-2 2 0,-1 2-3 16,-1 1 4-16,-2 4 7 0,1 1 8 0,-3 2-3 16,0 3 15-16,1 0-15 0,-2 1 30 15,-1 2 4-15,0 1 3 0,0 0 19 0,-1 5-2 16,1 0 4-16,0 1 22 0,-3 2-4 15,3 9 20-15,0-8 12 0,0 4 4 0,0 4 1 16,0-1 1-16,0 0-13 0,10 18 1 0,-5-18 2 16,3 0-3-16,2-3-8 0,-1-3-14 15,0-1 5-15,0-4 4 0,1-3-10 0,-1-2-1 16,-9 0-22-16,12 0-5 0,17-14-24 16,-12 2-28-16,-3 0 17 0,2-3 2 0,-3-3-57 15,-3 0-34-15,1-3-15 0,0 1-3 0,-2-2-21 16,-6-2 18-16,1 1-10 0,-4 1 9 0,2 0 21 15,-2 11 2-15,0-1 13 0,0-2 2 16,0-1 17-16,-15-11 3 0,10 17 12 0,2 1-5 16,-2 2 13-16,2 1 19 0,0 0-5 15,-1 2 13-15,1 2 5 0,0-3 11 0,-1 3-2 16,1-1 3-16,1 1 21 0,2 1 14 16,0 0 11-16,0 0 20 0,0 0-14 0,-8 11 6 15,8-4 34-15,1 12 28 0,-1-10-21 0,0 7 1 16,0 5-9-16,10 21 18 0,-3-16 10 15,0 0-8-15,0-1-9 0,1-2 5 0,2 2-26 16,-2-5-23-16,-1 0 0 0,1-4 8 16,-1-4 2-16,-2-2-8 0,-1-2-5 15,-3-3 9-15,1-1-14 0,0-1-9 0,0-2 5 16,0-1 0-16,-2 0-19 0,0 0 11 0,0 0-12 16,4-10-1-16,-4 4-11 0,1 0-11 0,0-1 0 15,1 2-13-15,0-2-1 0,3-6 17 16,1 0-3-16,-2 5 7 0,1 1-27 15,0 1 21-15,1 0-18 0,0 3 21 0,0 1 7 16,7-3-9-16,1 1-24 0,2-1 8 0,-2 5 22 16,-7 0-1-16,0 0-12 0,6 0 8 0,17 9-24 15,-16-4 31-15,0 2-10 0,-4-2-1 16,-1-1 11-16,-2 1-5 0,-2 1 10 0,-2-1 2 16,-2 2-8-16,-1-2 4 0,0-5 8 15,0 0-4-15,-12 24 16 0,3-13-7 0,-4 0-3 16,-2 0 14-16,0-3-22 0,-4-1-5 0,2-1-20 15,-1-2 1-15,0-1-74 0,9-3-52 0,-3 0-33 16,-3 0-35-16,4 0 20 0,-10-13-241 16,12 1-61-16,4 3 55 0,2 1 14 0,3-1 40 15,0 9 29-15,10-17 19 0,4 5 3 16,4 3 48-16,1 1 12 0</inkml:trace>
  <inkml:trace contextRef="#ctx0" brushRef="#br0" timeOffset="13282.29">11566 12992 224 0,'1'5'381'0,"-2"-2"-72"16,2 1-22-16,0 0-38 0,-1-3-9 16,-1 4-9-16,2-4-27 0,-1 1 13 0,0 1-31 15,0-2 15-15,1 0-20 0,0-1-21 16,0 0-41-16,0-1 1 0,2-3-13 0,-1 1-4 15,7-10-32-15,-2 3-8 0,2-3-7 0,1-2-4 16,-1-2-4-16,0-1-30 0,3-2-12 16,-2 2 8-16,-3-2-13 0,4 0-10 0,-4 0 7 15,-3 0-2-15,0 1-5 0,-2 0 10 0,0 1-3 16,-2 10-5-16,0-1-9 0,0-4 18 0,-13-11 0 16,6 11-11-16,0 4 10 0,-2-1-14 15,-1 1 12-15,0 4-7 0,1 1-8 0,2 1 15 16,0-1-8-16,2 1 8 0,-1 2-17 15,2-1 22-15,0 2-16 0,0-1 14 0,4 1-1 16,0 0-1-16,0 0 0 0,0 0 14 0,-8 0-1 16,-1 13-1-16,9-8 11 0,-2 1-2 15,1 12 17-15,1-12 4 0,0 7 5 0,0 4-4 16,12 21 15-16,-5-15 0 0,-2 0 4 0,2 0-10 16,2-1-12-16,2 1 6 0,0 0-6 15,2-3-4-15,-5 1-3 0,5-2-4 0,0-2-8 16,0 0 3-16,3-4 0 0,-1-3 14 15,1-1-20-15,-1-2-3 0,-2 0-8 0,-3-5 14 16,-2 0-3-16,1-1-2 0,0-1-14 0,-9 0 5 16,6 0-1-16,4 0-1 0,10-17-1 0,-13 12-1 15,3-7-24-15,0 2-18 0,-2-1 3 0,1 0-8 16,-4 2 29-16,-1 4 3 0,-1-1 1 16,-1 0 13-16,-1 3-2 0,1 1-24 0,-1-1 6 15,0 3-16-15,-1 0 15 0,0 0 2 16,0 0 41-16,0 0-8 0,7 16 14 0,-1-2-4 15,0 2 11-15,1-1 2 0,-1-1-3 16,2 1 3-16,-1-2-5 0,-1 0 6 0,0-5-22 16,-1 0-3-16,0-2-3 0,1-3 0 0,-1 0-38 15,0-2 4-15,0-1-48 0,-5 0-46 0,18-14-66 16,-9 0-79-16,-3-2 23 0,2 0-262 16,0-2 51-16,-4 0 33 0,-1-2 30 0,0 2 12 15,-3 4 36-15,0 5 45 0,0-5-30 16,0 2 35-16</inkml:trace>
  <inkml:trace contextRef="#ctx0" brushRef="#br0" timeOffset="13432.45">11984 12691 529 0,'-2'-3'294'0,"-1"-1"-40"16,1 3-50-16,-3-2-21 0,2 3-13 0,-1 0-18 15,0 0-51-15,0 0-21 0,0 3-48 0,0-1-36 16,-5 10-1-16,2-1-247 0,1-4-100 0,3 0 17 15,1 1 43-15,2 0-28 0</inkml:trace>
  <inkml:trace contextRef="#ctx0" brushRef="#br0" timeOffset="13723.69">12297 12824 483 0,'3'-3'347'0,"-1"-2"-47"0,-1 3-32 0,0-2-6 0,-3 2-25 15,1 0-13-15,-3 1-16 0,0 1-4 16,-2 1-13-16,-10 4-9 0,0 2-35 0,1 2-4 16,-1-1-18-16,0 7 36 0,4 2-12 15,-1 2 2-15,4 0-13 0,0 1 9 0,6 1-1 16,2-1-3-16,1-10-11 0,0 4-8 16,12 18-11-16,-2-17-11 0,3-2-17 0,0-1-1 15,1-3-6-15,0 0-19 0,5-5-29 0,-2-1-43 16,-3-3-44-16,-7 0 6 0,6 0-102 0,3 0-44 15,19-12-67-15,-16 4 27 0,0 2-276 0,1 2 40 16,4-3 25-16,-1 0 33 0,3 1 35 16,0-2 34-16,6 2-11 0,-2 1 52 0,0 1 5 15,0-1 29-15</inkml:trace>
  <inkml:trace contextRef="#ctx0" brushRef="#br0" timeOffset="14458.15">12972 12651 430 0,'0'0'326'0,"0"0"-49"0,0 0-34 16,0-12-7-16,0 12 24 0,0 0-7 16,0 0-7-16,0 0-30 0,2 22 46 0,-2-10-10 15,0 7-11-15,0 7-24 0,0 4-20 0,0 1-16 16,0-1-29-16,0 2-4 0,0-1-16 16,0 2-23-16,0 1-20 0,0-2-35 0,0-3-18 15,0-3-41-15,0-4 1 0,8 19-70 0,-6-31-12 16,0-3-65-16,0-4-46 0,1-1 20 0,1-7-183 15,1 2-104-15,7-9 29 0,-3 1 40 16,1-4 31-16,1 0-2 0,-2-3 14 0,2-2 43 16,1 3 42-16</inkml:trace>
  <inkml:trace contextRef="#ctx0" brushRef="#br0" timeOffset="15919.09">13206 12835 679 0,'2'-1'280'0,"-1"0"-25"0,0 2-13 15,-2 2-6-15,-2 0-13 0,-6 7-26 0,-3 2-16 16,-1 1-7-16,-3 1-17 0,2-2-37 0,-2 1 15 16,1-1-33-16,1-1 1 0,1 0-15 15,1-2 8-15,4-2-32 0,2 0 5 0,-2-4-8 16,3 0-12-16,1 0 6 0,-1-1-3 16,2-1-19-16,3-1-11 0,0 0-7 0,0 0 10 15,0 0-36-15,0 0 15 0,0 0-11 0,0 0 8 16,0 0-9-16,-11-3 8 0,12 3-10 0,1 0 10 15,0 0 4-15,1 0-7 0,1 2 12 16,2-1 11-16,-1 0 3 0,0 2-5 0,1 0 38 16,8 4-2-16,0 1-5 0,-1 1 27 0,2 1 18 15,0 0-17-15,2 2 18 0,1-3-12 16,-2-1 13-16,1 4-31 0,1-3 1 0,-1-2 5 16,0 2-18-16,3-3 3 0,-8-4-12 15,6 3 0-15,-9-5 2 0,4 0-6 0,2 0-11 16,2 0-9-16,16-16-11 0,-19 8-12 15,0-2-8-15,1 1 17 0,-3-6-31 0,-1 3-10 16,-1-2 5-16,1-1-17 0,-4-2-13 0,0 0 22 16,-1 3-14-16,0-3-19 0,-2 2 27 0,-1 4-2 15,-2 3 5-15,1 1 4 0,-1 1 8 16,-1 2 7-16,0 4-1 0,0 0 1 0,0 0-4 16,0-7 7-16,0 7-12 0,-9-8 20 15,4 8 1-15,-1 0-3 0,1 3-7 0,1 0 20 16,-1 1 0-16,2-1-1 0,-7 9 1 0,3 2 46 15,2-2 2-15,0-2 6 0,2 5 8 16,-1 1 5-16,3 2-14 0,-1 1-2 0,2-7 6 16,0-12 6-16,0 9-15 0,0 1-10 0,0-3 14 15,0 1-14-15,0-8 8 0,13 14-14 16,-10-11 14-16,2-2-23 0,1 0 0 0,3-2-13 16,8-3 2-16,-9 4-9 0,14-10-16 0,-7 3-6 15,0-2 12-15,2-3-23 0,-6 4-10 16,1-4 4-16,1 2 3 0,-4-2 4 0,1 0-38 15,-2 1-6-15,-1-1 10 0,-4 2-5 0,2 0 11 16,-5 2 15-16,1 1-20 0,2 0 27 16,-3 0-26-16,0 7 17 0,0 0-2 15,0-7 24-15,0 7-17 0,0-5-3 0,0 5 21 16,0 0 14-16,-12-13-21 0,9 13 4 0,-1 0 36 16,2 2-24-16,-1 2 33 0,1 0-2 0,0 1-2 15,-5 9-2-15,3-3 40 0,1 3-24 16,-1-2 13-16,2 5 9 0,0-7 9 0,2 0-12 15,-1-1-6-15,1-9 8 0,0 6 8 16,0-6-4-16,11 15-19 0,-7-10 13 0,2-2-3 16,9 2-16-16,3-3-7 0,2 0 5 0,-10-2-8 15,5 0-28-15,2 0-6 0,21-14 1 0,-18 4-40 16,-2 1 18-16,0 2 3 0,-3-2 5 16,-2 0-23-16,0 0 1 0,-1-2-12 0,-3 2 23 15,-2 0 1-15,-5 2-5 0,1 2 10 16,0-3-2-16,-1 4-9 0,1-1 11 0,-3 1 6 15,0-1-22-15,0 5 10 0,0 0 10 0,0 0 7 16,0-6-17-16,0 6 34 0,0-8-10 0,0 8-15 16,0-6-2-16,0 6 18 0,0-7 7 15,-11-3-6-15,9 6 4 0,2 2 0 0,-3 0-7 16,3-2 0-16,-1 2-7 0,0 1 17 16,0-1-6-16,0 0 4 0,1 1 2 0,-1-1-8 15,0 1 5-15,1 0-3 0,0 1 14 0,0-1-17 16,0 1-2-16,-2-2 4 0,2 1 0 0,0 2-13 15,0-1 20-15,0-1-8 0,0 0 5 16,0 1-3-16,-2 0 2 0,2 0 1 0,0 0 16 16,0 0-15-16,0-3-3 0,0 3 4 15,0 0 6-15,0 0-1 0,0-1 17 0,0 0-34 16,0 3 16-16,-2-3 2 0,2 1-3 0,0-1 18 16,0 1-17-16,-1 1 2 0,-2-2-10 0,3 2 13 15,0 0 6-15,0 2 5 0,0-3-10 0,0 2 7 16,-1 1 15-16,0 1 16 0,0 1-6 15,1 0-13-15,-1 1-3 0,-1 1 37 0,-2 9-7 16,0 4-5-16,1-3 25 0,-2 4-30 16,5-3 28-16,-2 2-15 0,1 0-6 0,1-8 18 15,0 5-2-15,0 4-6 0,11 23-5 0,-6-20-13 16,1 1 1-16,3-1 2 0,-3-1-8 16,1 1-14-16,-1-1 5 0,1 0 8 0,-1 0-10 15,-2-3 10-15,0 1-1 0,-4-13-8 0,0 6-1 16,0 1 9-16,0 2 0 0,-11 9 0 0,4-19-7 15,3 1 14-15,-1-2-3 0,-1-2-4 16,1 0-1-16,-3-1 6 0,2-3-6 0,-3 0 6 16,-9 0-6-16,-1 2-4 0,9-2 1 0,-4 0-7 15,-17-14 10-15,15 7-19 0,-1 1 12 16,5 2-3-16,-1-3 3 0,2-1-10 0,1-1 0 16,3 1 1-16,2 2-4 0,2-2-12 0,0 3-11 15,3 5 9-15,0-7-1 0,0-3-5 16,19-14 1-16,-6 9-3 0,0 3 7 0,4-2-17 15,0 3 3-15,4-2 12 0,1 2-6 0,-2-2-5 16,3 3 14-16,4 0-4 0,-4 0 6 16,4 1-21-16,-1 0-1 0,-1 3-7 0,2-1-19 15,-2 0-14-15,-1-1-24 0,-1 3 10 16,-4-1-56-16,0 0-40 0,-6-1-25 0,1 0-34 16,-5 2 24-16,-3-2-243 0,-3 0-55 0,-1 3 52 15,0 0 33-15,-2 4 28 0,0 0 21 0,0-7 22 16,0 7 25-16,0-7 10 0,0-1 29 0</inkml:trace>
  <inkml:trace contextRef="#ctx0" brushRef="#br0" timeOffset="20143.38">15009 11785 262 0,'0'0'356'16,"0"0"-48"-16,0 0-17 0,0 0-42 16,-16-20-21-16,9 18 5 0,0 0-16 0,1 1-24 15,1 0-25-15,-1-1-4 0,1 0 5 0,1 1-16 16,-1-2-27-16,1 3 4 0,1-3-28 0,1 1 1 16,2-1-25-16,2 2-5 0,2-2 0 15,4 1-4-15,7-3-13 0,3 3-5 0,-2 2-7 16,-4 0 2-16,3 0-29 0,23 12 28 15,-16-8-31-15,-3 5 19 0,-1 1-20 0,-3-1-2 16,1 2 1-16,-2 6-11 0,-1-5 12 0,-3 7 21 16,-2-6-16-16,-1 3 2 0,-1 4-19 0,4-4 18 15,-10 2 0-15,0-2 12 0,0-8-3 16,0 6-11-16,0 2-18 0,-14 19 20 0,7-17-3 16,-1 2-2-16,-2-3-21 0,1 1 2 15,-2-2 23-15,-1 2-2 0,4-4 14 0,-3 4-16 16,2 0-1-16,2-1-10 0,0 1 1 0,-2-4 4 15,2 1 9-15,3-4 10 0,0-1-4 16,3-3-2-16,-3-1-1 0,4-2-16 0,0 1-2 16,-2-1 1-16,2-1 6 0,0 0-2 0,0-3 0 15,0 0 11-15,0 0 1 0,0 0-15 16,0 0-1-16,0 0-1 0,0 5-7 0,0-5 7 16,0 0-5-16,11 12-3 0,-11-12-1 15,2 2 2-15,-2 0 7 0,0 1-3 0,0-3 21 16,0 0-19-16,0 7-15 0,0 0 35 0,0 3-24 15,-13 17 9-15,8-10-1 0,0-1-1 0,1 1 0 16,-3 0 0-16,3 1 8 0,0 4-14 16,1 1 26-16,1-3-8 0,0 2 12 0,0 2-9 15,2-2-20-15,0-1 21 0,0-11 9 16,0 4-11-16,0 3 13 0,13 24-29 0,-9-19 10 16,3-1 3-16,0 0 7 0,0-1-12 0,-1 0-9 15,1-2 8-15,-1 1 13 0,0 3-15 16,0-1-4-16,1-4 4 0,0 3 8 0,2-3-7 15,-5 4 0-15,-3-4 15 0,3 3-3 16,0-2 0-16,0 1 8 0,-1 2-20 0,-3-12 16 16,0 8 4-16,0 0-2 0,0 1 11 0,0 0-19 15,0 2 4-15,-11 18 2 0,4-18 2 16,0-1-3-16,0-2-6 0,-2 2 5 0,1-1 0 16,-6 0-5-16,3 0-2 0,-1-4 0 0,-1 2-7 15,0-5 1-15,-3-1 2 0,-1-1 2 16,2 0-8-16,-3-1 10 0,3-1-15 0,1-5-8 15,3 0-6-15,0-1-7 0,11-1-26 0,-10 0 0 16,0 0-18-16,-14-11 5 0,11 2-73 16,2-2-59-16,0-3-17 0,2 0-34 15,-1 1-17-15,0-4 21 0,3 2-258 0,-1 0 18 16,-2 0 74-16,1-1 26 0,4 0-6 0,-1 1 44 16,-2 0 23-16,5-3 17 0,3 3 11 15</inkml:trace>
  <inkml:trace contextRef="#ctx0" brushRef="#br0" timeOffset="21871.29">16334 11803 563 0,'0'-3'255'0,"0"3"-17"0,0 0 1 0,0 0-45 15,0 0 1-15,0 0-19 0,0 0-2 16,0 0-9-16,0 0-27 0,0 0-21 0,0 0-4 16,0 0-2-16,-24-7 4 0,19 11-11 0,3 1 14 15,-7 7 9-15,3 4-14 0,-4 0 22 16,1 0-8-16,1 2-22 0,0 0 28 0,2 2-26 15,1 1-1-15,1-5-9 0,0 2 7 16,4 0-3-16,0-9-29 0,0 3 18 0,0 1-21 16,13 12 13-16,-5-17-18 0,2 2-4 15,-1-6 10-15,2-1-10 0,1-2-10 0,5 0-3 16,-10-1-1-16,2 0-2 0,4 0-13 16,18-11 15-16,-16 4-13 0,-2 1-4 0,-2 1-12 15,0-4 3-15,-2-2-8 0,-2 5-12 0,0-8-5 16,-3 4 1-16,-2 0-7 0,-1 0-26 0,1-9 7 15,-2 11-10-15,0-3-8 0,0-4 21 16,0-1 5-16,-11-15-54 0,3 16 32 0,2 3-14 16,-1 1 10-16,1 2 13 0,-1 1-17 15,0 3 24-15,0 1-2 0,1 1-1 0,-7-1 3 16,3 1 4-16,-1 1 3 0,3 2 0 0,-2 0-4 16,10 0 19-16,-7 0-33 0,-1 0 37 15,8 0-14-15,-10 0-12 0,-5 10 26 0,1-2-5 16,5-2-2-16,4-1 3 0,1 0-5 0,0-1 4 15,0-1 2-15,4 2 0 0,0-2-6 0,0-3-1 16,0 0 3-16,0 0-6 0,13 10-4 16,-7-8 26-16,1 0-2 0,2-2-21 0,9 0 21 15,-9 0-23-15,6 0-20 0,2 0 19 16,21-10 1-16,-20 5-13 0,0 1-3 0,0 1-11 16,-1-4 19-16,-3 2-13 0,-3 2 9 0,-2-2-13 15,-1 2 17-15,-2 1-3 0,-2-1 2 16,0 2 21-16,-1-1-22 0,-1-1 8 15,0 2-1-15,0 0 2 0,3-1-10 0,-5 2 0 16,1-1 17-16,-1 1 7 0,0 0 8 0,0 3-22 16,0-1 15-16,0-1-7 0,0 1 15 0,0 3-9 15,0-1 29-15,-1 1 13 0,2 1-18 0,1 10 17 16,-2-10 10-16,0 7 16 0,0-1-14 16,0 0-3-16,9 18 13 0,-7-14 0 15,0-3 0-15,0-2-4 0,0-1-7 0,0-2 1 16,-2-1 8-16,2 0-5 0,-1-3-18 0,-1 1 14 15,3-2-11-15,-3 2 16 0,2-3 3 16,-2 1 1-16,0-3-2 0,0 0-9 0,0 0-3 16,0 0-18-16,0 1 5 0,-2-3 1 0,2 0-19 15,-3 0-5-15,3-3-12 0,-1 0 19 16,0 1-13-16,1-1 12 0,0-2-18 0,1 1-23 16,0-1 22-16,-1 0 3 0,14-14 6 15,-6 8-8-15,1 1 11 0,3 1-21 0,-1 0 11 16,3 4-2-16,1-3 7 0,-1 0 3 0,1 4-21 15,-1 1-5-15,-1-3 10 0,-4 4 17 0,1 1-18 16,-6 1 5-16,3 1 7 0,-3 1-23 16,2 0 18-16,-6 0 3 0,0 0 12 0,0 0 6 15,16 10 0-15,-15-5 1 0,5 9 7 16,-2-3-13-16,-1-1 21 0,-1 8-6 0,0-5 0 16,1-2 14-16,-3-2-18 0,0 0 6 15,0-2-7-15,3-2 14 0,-2 2-7 0,0-1-4 16,1-2 10-16,0 0-6 0,0 0-5 15,3 0 12-15,-1-2-21 0,2 1 13 0,2-3-11 16,-8 0 14-16,7 0-6 0,6 0-2 0,2 0-12 16,-1 0 10-16,2 0-6 0,-1 0 1 0,19-13-4 15,-18 6 2-15,-1 2-11 0,1 0 6 16,-7 1-7-16,3 1-3 0,-5-4 6 0,3-3-6 16,-3 3-13-16,4-3 6 0,-4-1-6 0,-2 1-7 15,-1 2 23-15,-2-1-4 0,0 1-19 16,1 1 5-16,-1 0-4 0,-2 2 12 0,1-1-4 15,-1 6 7-15,0 0-15 0,0-7 15 16,0 7-5-16,0 0 3 0,-13-11-8 0,9 11 21 16,-2 2-23-16,1 0 17 0,-7 5-10 0,1 1 12 15,-1 3 23-15,2-2-7 0,1 3 9 0,2 2 15 16,1 1-7-16,1 1 11 0,3-1 1 16,2-5-8-16,0 2 7 0,0 1-14 0,13 13 0 15,-6-15 0-15,4 0 2 0,5-4-8 0,0-2-6 16,4-3-9-16,1 0-34 0,-8-2-25 15,5 0-18-15,26-10 6 0,-18 7-112 0,-4-5-35 16,3 0-27-16,-5-4-37 0,2 1 29 0,-1 1-255 16,-4-1 15-16,-3 2 41 0,-5 4 47 0,2-4 0 15,0 0 33-15,-6 3 40 0,4 1-18 16,-1 2 41-16,0 1 33 0</inkml:trace>
  <inkml:trace contextRef="#ctx0" brushRef="#br0" timeOffset="22231.61">17870 11811 318 0,'1'-1'392'0,"0"2"-19"15,-1 0-43-15,0 4-7 0,0-2-38 0,0 3-36 16,0 1 19-16,2 11-8 0,-2-9-5 16,0 6-14-16,0 2-23 0,0 2-30 0,0 0-11 15,0-1-28-15,10 19-14 0,-7-21-14 16,0-4-6-16,3 2-17 0,-3-6-27 0,2 0-45 15,-2-3-3-15,2-2-126 0,-2-3-63 0,0-1-65 16,1-4 21-16,0 1-268 0,0 0 3 16,2-11 67-16,-3-4 3 0,2 1 32 0,-4-1 27 15,3 3 28-15,-3-1 32 0,1-4 13 0</inkml:trace>
  <inkml:trace contextRef="#ctx0" brushRef="#br0" timeOffset="22375.2">17883 11701 735 0,'-5'-2'257'0,"1"0"-28"16,0 1-24-16,-1-2-40 0,0 3-62 0,3 0-56 15,0 3-43-15,0-2-1 0,0 2-197 0,2 0-136 16,0 1 21-16,2-1 29 0,2 1 2 16</inkml:trace>
  <inkml:trace contextRef="#ctx0" brushRef="#br0" timeOffset="22793.65">18213 11796 380 0,'2'-2'379'0,"0"1"-77"0,-1 1-22 16,-2 0-38-16,1 0-26 0,-3 1-10 16,-2 1-12-16,2 2-8 0,-10 4-38 15,2 2 1-15,-7 1-29 0,6 1 4 0,-4 0-23 16,8-2-28-16,-1 2 21 0,1-1-24 15,2-3 0-15,3-1-24 0,1-3 30 0,-1 1-19 0,3-5-13 16,0 0 1-16,0 0-14 0,0 0 1 16,16 12 23-16,-10-12-31 0,3 1 3 0,-1-1-14 15,12 1-1-15,1-1 11 0,-12 0-15 0,6 0 5 16,2 0-26-16,1 0 17 0,4 0-12 16,-2 0-4-16,-2 0 9 0,-5 0-12 0,-1 0 9 15,6 9 6-15,-14-6-1 0,2 1 16 0,-3 0-12 16,-2 2 24-16,-1-2 17 0,2 1 1 15,-4 0 3-15,0 0-9 0,2-5-4 16,-8 9 29-16,-2 1-27 0,-4-2 36 0,2 0-7 0,-4-2-7 16,-2 0-42-16,0-3 14 0,-1 0-7 15,1 0-3-15,-3-1-45 0,8-2-6 0,5 0-24 16,-2 0-24-16,0 0-27 0,0 0-16 16,3 0-51-16,-1 0-36 0,8 0 18 0,-9 0-181 15,-2-10-46-15,8 8 18 0,0-2 12 0,3 1 35 16,3 0 21-16,1 0 34 0,11-3 4 15</inkml:trace>
  <inkml:trace contextRef="#ctx0" brushRef="#br0" timeOffset="23600.67">18864 11810 852 0,'1'-5'284'0,"-1"2"-19"0,0 1-25 0,0-1-7 15,0 0-34-15,0 2-14 0,0 0-24 16,-1 1 16-16,0 1 2 0,-1 2-21 0,-1 1-16 16,1-1 25-16,-1 4-9 0,-4 6 11 15,1 4-2-15,1-2-27 0,1-1 3 0,3 1-16 16,1-15-2-16,0 10-22 0,0 0-4 15,0-1-8-15,0-1-6 0,12 4-10 0,-1-3-9 16,-2-4-1-16,1-2-2 0,0-2-12 0,-10-1-32 16,12 0-21-16,20-11 1 0,-15 4-40 0,-2-1-3 15,2-1 5-15,-5-1-19 0,4-1-24 0,-6-1-23 16,1 0 34-16,-2 1-6 0,-1-1-3 16,-3 7 17-16,0-3 10 0,-2 3 1 0,1 1 2 15,-2 1 22-15,-1 3 21 0,-1 0-1 16,-1 0 29-16,0 3-3 0,0 0 27 0,-1-1 17 15,0 2 5-15,0 1 0 0,1 1 18 16,2-1-8-16,-2 2-5 0,1 0-2 0,0 3-5 16,10 8 8-16,0-7-10 0,3-3 3 0,1-2-17 15,2-1 7-15,0-4-9 0,4 0-4 16,-11-1-14-16,6 0 7 0,21-9-12 0,-18 1-21 16,1-2-12-16,1-1-4 0,-4-1-28 15,-1 0-1-15,-4-1 5 0,2 0 3 0,-3-1 3 16,0 3-42-16,-5 0 7 0,-2 3 5 0,0 2 6 15,-3 2 20-15,0 4-34 0,0 0 27 16,0 0 7-16,-13-9 0 0,8 9-2 0,-1 1 11 16,-1 0 6-16,1 0-6 0,-8 5 9 0,1-3-9 15,4 1 9-15,3-2-28 0,0 0 12 16,1 1-12-16,2 0-7 0,1-3 10 0,2 2 18 16,1 0 7-16,3-1-16 0,-1 1 8 15,1 0 16-15,1-1-5 0,2-1 6 0,11 2-17 16,0 1 20-16,2-1 0 0,5-2-19 0,-4 1 1 15,-2 1 21-15,-2 1-2 0,4 0-16 16,1 1 14-16,-3 0-3 0,-8-2 8 0,6 5-14 16,-1 0 19-16,-5-2-2 0,-6 0 0 0,1 2-15 15,-2-2 9-15,-1 0 31 0,-1 0-2 16,-2 0-13-16,1-3-1 0,-1-2 29 0,0 0-1 16,0 7-4-16,-11 4-2 0,7-7-13 15,-8 3-17-15,-2 0 1 0,-2 0-1 0,-1-4 11 16,0 2-17-16,6-3-27 0,-7-1-37 0,0 0-22 15,5-1-49-15,5 0-32 0,-3 0 16 0,0 0-213 16,2 0-66-16,-6-11-2 0,9 8 49 16,2-1 23-16,2 1 41 0,2 1 34 15,2 2-3-15,12-6 27 0</inkml:trace>
  <inkml:trace contextRef="#ctx0" brushRef="#br0" timeOffset="24053.87">19663 11861 270 0,'1'2'358'15,"-2"0"-53"-15,1-1-46 0,1-1-11 0,-1 1-35 16,-1 0-11-16,2 0-30 0,-2-2 4 0,1 1-21 16,1 1-4-16,1-1-19 0,0 0-5 0,2 2-9 15,0-4 16-15,2 2-49 0,2-2 9 16,8-2-23-16,0-1-24 0,-1 1 18 0,1-1-20 15,1-1-7-15,-2 1-3 0,-4 0 26 16,3-2-17-16,-1 0 0 0,-7-2-13 0,6 0-5 16,-6 1-7-16,0 2-4 0,-2-1-21 15,-3 3 10-15,0 0 9 0,-1 4-1 0,0 0-14 16,0 0 11-16,0-7 5 0,0 7-15 16,-14-11 9-16,9 8-7 0,-3 3 7 0,0 0-9 15,1-1 21-15,-2 1-24 0,-5 0 9 0,2 0 9 16,-16 13 15-16,12-5 28 0,3-1-12 0,-3 2-5 15,4 2 17-15,0 0 27 0,3-1 2 16,2 3-2-16,2-4-2 0,2 0 2 0,1 1-12 16,2-3 5-16,0-7-9 0,0 8-10 0,14 8-5 15,-2-9-4-15,3 0-27 0,3-3-15 16,1-4-16-16,3 4 1 0,2-3-81 0,-12-1-44 16,8 0-12-16,2 0-30 0,27-16-48 15,-24 12 18-15,0-4-192 0,-1-1-64 0,0 1 34 16,0 1 22-16,-2 2 35 0,2-2 32 0,0 1-6 15,2 2 47-15,-3 0 12 0</inkml:trace>
  <inkml:trace contextRef="#ctx0" brushRef="#br0" timeOffset="24371.8">20350 11787 929 0,'-3'-2'311'16,"-1"-3"-12"-16,-5-2-25 0,-4-1-39 15,1 1-14-15,0 3-15 0,3 1-17 0,-6-2-21 16,-2 1-8-16,1 1-17 0,0 1-2 16,7 2-11-16,-3 0-20 0,-4 0-7 0,-16 14 24 15,15-7-7-15,1 0-7 0,-2 4-1 0,5 0 7 16,-1 2-17-16,2 1 12 0,4 0-12 0,-1-2 3 16,5 3-16-16,2-2-18 0,2-4 8 15,0-9-13-15,0 8-6 0,15 10-3 0,-4-10-17 16,4-1-5-16,-1-6-33 0,-5-1-29 15,7 0 1-15,1 0-65 0,25-10-33 0,-22 5-6 16,0-7-26-16,0 2-18 0,-3-3-33 0,-1-3-36 16,0 1 22-16,-3-3-189 0,-1 0-44 15,-1-2 38-15,-4 2 4 0,0 0 27 0,0-1 24 16,-2 3 34-16,-1-2 16 0,-3 1 46 16</inkml:trace>
  <inkml:trace contextRef="#ctx0" brushRef="#br0" timeOffset="24661.52">20285 11530 307 0,'-2'-9'279'0,"0"0"-9"16,2 2-5-16,-1 3-21 0,2 0-4 16,-2 0-8-16,2 1-19 0,-1 0-13 0,0 1-26 15,0 0 12-15,0 4-4 0,1-2-20 0,1 1 31 16,0 4 2-16,8 8 14 0,-4 2-1 0,0 3-1 16,2 5 6-16,0-2-21 0,0 6 15 15,-1 0-11-15,0 0-15 0,-1 3-29 16,2-4 1-16,-2 0-24 0,1 1-11 0,0-2 1 15,1 2-36-15,-2 0 7 0,-1-2-12 0,-1-5-31 16,0 0 4-16,0-5-37 0,0-2-10 0,-1-3-25 16,0-3-27-16,-2-2-17 0,1-2-54 15,0 0 14-15,0-1-141 0,0-2-37 16,-3-2-41-16,1 0 29 0,-1 0-253 0,1-1 41 16,0-1 27-16,0 0 59 0,1 0 41 15,0-1 3-15,1 0 43 0,10-2-21 0,2-3 51 16,6 0 30-16</inkml:trace>
  <inkml:trace contextRef="#ctx0" brushRef="#br0" timeOffset="25164.34">21248 11736 732 0,'-1'-1'294'0,"1"0"-30"16,-1 1-25-16,-3 0-5 0,0 3-2 16,-2-1 5-16,-5 5-7 0,-2 5-25 0,3 1 11 15,-4 1-8-15,2 1-5 0,1 2-7 16,0-5 3-16,0 6-10 0,4 0-9 0,3-1-15 15,1-1-14-15,3-8-11 0,0 1-14 0,0 2 2 16,11 13-18-16,-6-19-12 0,2 2-1 16,1-5-15-16,0 0-10 0,2-1-3 0,0-1-32 15,0 0-11-15,6 0-9 0,16-14-8 16,-18 8-5-16,0-1-12 0,-3 0 7 0,-1-1-15 16,-3 4 11-16,-1-1-12 0,-2 0 17 15,-2 2-22-15,0-1 13 0,-1 1-9 0,0 0 14 16,-1 3-2-16,0 0 0 0,0 0 1 15,0 0 0-15,0-6-9 0,0 6-1 0,0 0-5 16,0 0-8-16,-11-12-13 0,10 11-12 0,-1 1 4 16,-1 0-31-16,2 0-13 0,-1-1-13 15,1 0-9-15,1 1-16 0,-3-1-12 0,3 1-3 16,0 0-17-16,0 0-42 0,0 0 19 16,0 0-107-16,0 0-120 0,0 0-11 0,0 0 53 15,0 0-2-15,0 0 17 0,0 0 27 16,0 0 13-16,-10-13 32 0</inkml:trace>
  <inkml:trace contextRef="#ctx0" brushRef="#br0" timeOffset="25746.14">21297 11682 731 0,'10'-6'309'0,"-3"2"-48"15,0 0-8-15,0 0-17 0,-3-1-6 0,-1 0-21 16,0 1 7-16,-2 1-45 0,1-2-12 15,-2 1-23-15,1 1 5 0,-2 1-42 0,1 2 3 16,0 0-26-16,0 0 23 0,-12-7-29 16,5 7-25-16,2 0 32 0,-3 2-27 0,-4 5 1 15,-6-3-28-15,1 3 8 0,1-1 5 0,2 2 19 16,1 0-5-16,3 0-5 0,-1 3-6 0,4-2 42 16,3-2 6-16,0 0-14 0,1 1-1 15,2-1-7-15,0 1-2 0,1-1-6 0,0-7-13 16,0 13 10-16,0 1-3 0,12 16 9 0,-6-13-3 15,0-2-2-15,3 2 8 0,-1 0-2 16,-1-1-15-16,2-3 0 0,-2 3-3 0,0 1 19 16,-1-1-12-16,1 3-1 0,-1-1-1 15,0-3-7-15,-1 2-12 0,-1-4 8 0,-1-1-19 16,-3-1 14-16,1-3-2 0,-1-8-14 0,0 8 8 16,0-2-4-16,0 1 1 0,0-7-10 0,0 8 12 15,0-2-6-15,0-6-6 0,0 8-4 0,0-8-11 16,-12 14-4-16,10-11-14 0,-2 0-21 15,1-2-28-15,-3 1 7 0,1-1-89 0,0 1-9 16,0-2-29-16,0 2-40 0,5-2-68 16,0 0 31-16,-8 0-238 0,8 0 21 0,0 0 68 15,-11-13 2-15,10 10 21 0,1-2 26 16,1 1 40-16,-1-2 33 0,2 2-24 0</inkml:trace>
  <inkml:trace contextRef="#ctx0" brushRef="#br0" timeOffset="26009.86">21074 11984 806 0,'-2'-1'484'0,"1"1"-57"0,0-2-42 16,1 1-57-16,0 0-21 0,3-2-26 0,0 0-26 15,2 1-24-15,2 0-8 0,-1 0-27 0,13-1-14 16,-1-3-32-16,2 0-7 0,-1 1-16 15,4 2-13-15,-1 3-12 0,1-4-9 0,0 0-21 16,1 1-24-16,0-3-33 0,1 0-44 16,0 1 3-16,0-2-122 0,-3-1-49 0,-1 2-40 15,0 0 23-15,-4-1-233 0,-1 1-46 0,-4 2 35 16,-4 0 32-16,-4 2 45 0,2-1 25 16,-4 2 23-16,0-1 48 0,-1 2-23 0</inkml:trace>
  <inkml:trace contextRef="#ctx0" brushRef="#br0" timeOffset="26370.52">21506 11825 712 0,'-2'-3'304'0,"-1"0"-19"15,1 1-6-15,-2-1-31 0,-1 1 34 16,3 2-62-16,-2-2-26 0,0 2 39 0,-2-1-14 16,2 2 8-16,-1 0-22 0,0 0-13 0,-1 4-3 15,-5 7 10-15,2-3-11 0,1 3-8 0,1 0-4 16,0 2-16-16,3-1-9 0,3-4-17 15,1-9-9-15,0 9-25 0,0 0-13 0,12 10 12 16,-5-10-18-16,3 1-1 0,1-5-6 16,2 0-12-16,-1-1-7 0,0-4-18 0,-12 0-21 15,15 0-10-15,18-11-25 0,-15 4-13 0,-3-1-19 16,2-1 2-16,-2-3-8 0,0 0-24 0,-4 3 7 16,-1-4 13-16,0 1-12 0,-5 2 7 0,-4 0 7 15,-1 10-2-15,0-8 7 0,0 1 1 16,0 7 4-16,-15-14 6 0,9 11 4 0,-1 1-8 15,0 1-32-15,-8-1 16 0,-2-2-38 16,5 1-39-16,-6 0-27 0,5 2-45 0,4-1 20 16,2 0-165-16,2 0 31 0,1 2 27 0,1 0-119 15,2-1 36-15,1 1 3 0,3 0 58 16,0 0 3-16,3 0 24 0,-1 0-33 0</inkml:trace>
  <inkml:trace contextRef="#ctx0" brushRef="#br0" timeOffset="26713.9">21704 11762 274 0,'5'0'438'0,"-1"0"-71"0,1 1-18 15,2 1-22-15,-2 1-41 0,6 6 16 16,1 2-23-16,0 2-3 0,1 3-4 0,0-2-17 16,-2 5-15-16,1 0-17 0,-2 1-16 0,-1-2-29 15,0-1-4-15,-4-2-16 0,0-1-23 16,-1-3-12-16,0-4 0 0,-2-2-20 15,0 1 0-15,-1-2 15 0,-1-1-12 0,1-1-4 16,-1-2-17-16,-2-3 12 0,0 0-9 0,1 1-34 16,-2-2 1-16,1 1 0 0,0-3 4 15,1 0-13-15,1-1-23 0,0-2-12 0,0 0-24 16,0-5-21-16,13-18-23 0,-4 15-14 0,0 1 8 16,4 2-29-16,-3 1-31 0,3 1 12 15,1 1-37-15,0 1 4 0,-2 0-44 0,2 3-18 16,0-2-12-16,-4 3-22 0,-2 2 23 0,-4 1-190 15,2-1-69-15,-2 1 38 0,1 2 20 0,-2-1 25 16,-1-1 19-16,1 2 22 0,1 0 54 16,1-1 7-16,1 0 11 0</inkml:trace>
  <inkml:trace contextRef="#ctx0" brushRef="#br0" timeOffset="28011.55">22458 11812 323 0,'-6'2'297'0,"0"-2"-42"16,1 3-5-16,-8 3-28 0,2 0-24 15,3-1 2-15,-2 4 3 0,0-4-18 0,4-2 5 16,2 1-27-16,0 1 29 0,1-5-20 16,1 3-18-16,0-1-18 0,2-2-13 0,0 0-14 15,0 0-12-15,0 0 26 0,16 4-14 0,3-4-6 16,-10 0-14-16,7 0-11 0,2 0-8 15,26-11 9-15,-21 4-25 0,-2 2-5 16,2-1-5-16,0-1-29 0,-7 0 0 0,1-2 3 16,-2 0 1-16,-1-1-5 0,-4 1-35 15,1 0 22-15,-1 0-21 0,-5 0 16 0,-2 2-7 16,1 2 12-16,-3-1-34 0,-1 4 1 16,0 2 8-16,0 0 32 0,0 0-13 0,0 0-4 15,0-8 4-15,-15-1-7 0,9 6 11 0,-2 2-14 16,0 1-10-16,-13 0 0 0,10 0 45 15,-3 0-20-15,-5 0-18 0,-21 16 10 0,20-9 35 0,0 4-7 16,4 1 8-16,-1 0-3 0,2 1 26 16,3 0-9-16,3 2 19 0,2-1 1 0,5 0 4 15,2-2-6-15,0-12 5 0,11 20 3 16,3-9-4-16,1-1-2 0,6-3-18 0,2 1 8 16,1-6-17-16,0 1-12 0,-10-3 6 0,5 0-6 15,3 0-21-15,23-12-3 0,-23 6-24 16,0-1 2-16,-1-2-42 0,-2-2-9 0,1-2-45 15,-3 1-34-15,-1-3 2 0,-4 0 0 0,0-1-3 16,-3 4-9-16,-1-2 4 0,-2 6 22 16,-3-1 4-16,0 2 21 0,-2 0 12 0,-1 7 8 15,0 0 16-15,0 0 18 0,0-5 30 0,0 5 2 16,0 0 27-16,0 0 11 0,0 0 28 16,-5-8 5-16,2 10 32 0,3 1-29 15,-1 0 43-15,1 2-23 0,1 1 23 0,-1 1-6 16,4 9-10-16,-4-8 44 0,7 16 15 0,-3-10 9 15,0 1-15-15,0-5-10 0,6 4-17 16,-5-4-10-16,-1 0-5 0,-2-5-9 0,0-1 0 16,0 0 2-16,0-1-7 0,-1 0 11 0,0 1-5 15,1-3-14-15,-2-1-11 0,0 0-5 16,0 0-12-16,0 0-11 0,0-9-23 0,-1 5-7 16,-1 0-13-16,1-2 1 0,0-1-22 15,0 0-8-15,1-1 6 0,0-2-25 0,-4-11 2 16,4 21 14-16,0-9-11 0,0 0 8 0,0 1 6 15,0 1 4-15,19-13-3 0,-15 11 18 16,-1 0 3-16,2 4 1 0,7-5 4 0,-3 3-9 16,-1 2 3-16,4-2 32 0,0 3-5 0,-3 2 14 15,-1 2 24-15,2 0-1 0,-3 0 11 16,4 0 25-16,14 18-3 0,-14-8 9 0,0 6 19 16,-2-3-7-16,-1 5 8 0,-3 0-5 15,0 1 3-15,-2-2-15 0,-3-3 1 0,0-5-25 16,0 1-4-16,0 0 6 0,0 0-23 0,0-1-3 15,0-1-9-15,0-8-16 0,0 7-24 16,0-7-44-16,0 7-47 0,-11 2 11 0,12-10-130 16,-1-1-68-16,3-1 26 0,0 0-235 15,0-3-33-15,6-4 50 0,-2-2 42 0,0-1 15 16,4 1 46-16,0 1 27 0,3 3 37 0,0-1 20 16,2 2 1-16,-2 2 22 0</inkml:trace>
  <inkml:trace contextRef="#ctx0" brushRef="#br0" timeOffset="28323.54">23373 11771 491 0,'2'-6'352'0,"-2"3"-42"0,0-1-32 16,0 0-36-16,0-2-26 0,-2 2-12 15,0 2-3-15,0-3-20 0,-1 1-18 0,-2 0-24 16,0 2 14-16,-1 1-33 0,0 1 14 15,0 0-15-15,-3 0 26 0,-14 16-4 0,8-7 31 16,0 5-13-16,3 1 7 0,2 1-7 0,0 0-10 16,1 1 0-16,4 3-5 0,1-6-26 15,3 0 0-15,1-14-17 0,0 14-14 0,10 9-2 16,0-11-9-16,2-3-24 0,2-8-29 16,2 4-45-16,5-4-37 0,1 0 5 0,-10-1-69 15,6 0-56-15,23-10-38 0,-19 0-42 0,-1 0 26 16,-2 1-212-16,-1-4-52 0,-3 3 52 15,1 0 30-15,-5-1 18 0,0 0 57 0,0 0 13 16,-2-1 8-16,-4 5 15 0,-1 0 34 0</inkml:trace>
  <inkml:trace contextRef="#ctx0" brushRef="#br0" timeOffset="29243.67">23486 11727 342 0,'-3'-2'315'16,"-2"-1"-39"-16,1 0-21 0,2 2-14 0,0-1-23 15,0 1-20-15,0 0-3 0,2 0 13 16,1 2-35-16,2 0-20 0,-1 1 8 0,1 0-18 16,3 1-14-16,-3 1-15 0,6 6 42 15,0 1-13-15,2 3 20 0,-3 0-24 0,2 1-7 16,-2 0 9-16,1 1-4 0,-2-2-22 16,-1-3-4-16,-3-2-12 0,-1-1-8 0,0-2-13 15,0 1-4-15,1-3-9 0,-3 0 3 0,0-4-9 16,0 0 7-16,0 0-5 0,0 0-18 15,0 0-9-15,-12 12 17 0,9-14-20 0,0 1 5 16,-2-1-14-16,1 0 11 0,1-2-8 0,-1 1-4 16,-2-10-3-16,-2 2-1 0,5 0-7 15,1 2-13-15,2 9 3 0,0-8 7 16,0 1-4-16,0 1 2 0,17-13-15 0,-11 10 20 16,5 0-13-16,1-3 8 0,1 1 1 0,1 1 0 15,1 2-15-15,1 2 8 0,0-2 4 16,0 1 7-16,0 2-15 0,-5 2 16 0,1 1-19 15,-4-1-1-15,-1 3 7 0,-7 0 0 16,0 0-13-16,0 0 13 0,16 12 3 0,-13-7 18 16,-2 1-3-16,0 2 16 0,2 9-6 0,-3 1 4 15,1 1 0-15,-1-5 7 0,1-1-6 0,-1-4 13 16,2 1 2-16,1 7-14 0,1-8 12 16,-4 1-8-16,4-5 10 0,-1 2-11 15,3-4 2-15,-1-1-5 0,2-1-9 16,-2 0 1-16,1 1 6 0,-6-2-23 0,12 0 3 15,14-12-10-15,-12 4-15 0,0 0-13 0,-1-3-18 16,-1 0 0-16,-1-3-23 0,0-1 6 0,-2 1 3 16,1-3-21-16,-5 1 13 0,3 0 17 15,-1 0 0-15,-3 3-18 0,0 4 21 0,-3 1 18 16,1 2-9-16,-1 0 8 0,-1 2-1 0,0 0-15 16,0 4 18-16,0 0 4 0,0 0-4 15,0 0 11-15,0 0-9 0,0 0 15 0,-10-7-2 16,8 9 21-16,0 1-11 0,0 1 13 0,0 2 0 15,1-2 15-15,1 4 5 0,0-1 5 16,0 3-1-16,0 3 8 0,0 6 7 0,14 19-13 16,-7-18 3-16,2 1-3 0,-1-3 6 0,2 3-20 15,-2 0-1-15,1-1 7 0,-1 0-11 16,0 2 2-16,-1-2 1 0,-2-2-2 0,1-1-7 16,-2 0 4-16,-1-1-4 0,-2-3-1 15,-1-3-6-15,0-1 3 0,0-9 4 0,0 7-10 16,0-7 8-16,-12 16-5 0,1-5-1 0,-1-4 2 15,0-1 3-15,-1-2-6 0,0-4 0 0,-4 4 3 16,-2-3 5-16,10-1-1 0,-5 0-6 16,-2 0 6-16,-18-14-8 0,17 9 10 15,3 0 0-15,0-1-3 0,5-1 5 0,3 0-6 16,2-2 1-16,3 3-6 0,0 0 5 0,1 6-1 16,0-12-10-16,16-12 12 0,-6 11-4 15,3-1-3-15,2 1 3 0,2-1-10 0,1 2-11 16,2 0-5-16,0 3 3 0,-1-1-25 0,2 0-25 15,0 1-26-15,-1 2 10 0,1 1-82 16,-2 1-57-16,0 0-39 0,1 1 24 0,-8 0-214 16,6-1-47-16,0 2 43 0,-2-1 39 15,1 0 12-15,-2 0 27 0,0 4 39 0,-5-3 32 16,-1 0-7-16,0-1 49 0</inkml:trace>
  <inkml:trace contextRef="#ctx0" brushRef="#br0" timeOffset="29526.39">24195 11730 953 0,'-2'-1'328'0,"-1"-1"-12"0,0 2-31 16,0 0-35-16,0 2 43 0,-1 1-1 0,2 1-17 16,-3 8-15-16,2 5-5 0,0 1-7 0,2 1-23 15,1-9-6-15,0 7-5 0,0 5-11 0,0 2-14 16,12 24-29-16,-7-23-10 0,-2-2-18 0,1-1-7 15,0 0-22-15,1-2-15 0,-1-4-15 16,-1 1-44-16,-1-6-22 0,0-3-36 16,1-1-30-16,-1-3-47 0,0-1 10 0,-1 0-151 15,-1-3-70-15,1 0 27 0,-1-4 30 0,0 1 24 16,0-1-288-16,0 1 62 0,-1-4 14 16,1-2 45-16,0-2 37 0,0-5 9 0,0-1 49 15,0-3 26-15,-10-22 0 0</inkml:trace>
  <inkml:trace contextRef="#ctx0" brushRef="#br0" timeOffset="29807.43">24140 11776 849 0,'0'-5'386'0,"6"-11"-26"0,3 4-49 16,0 1-8-16,1 0-17 0,3 0-27 0,2 3-21 15,-5 2-11-15,7-1-23 0,1 5-30 16,-2 1-6-16,-7 1-10 0,4 0-16 0,1 0-19 15,15 17-16-15,-15-9 6 0,-3 6-15 16,-5 0 0-16,1 1 1 0,-3 2-12 0,-2-2-14 16,-2-7-1-16,0 5-6 0,0-1-3 15,-13 16-16-15,6-17-3 0,-1 0-10 0,0-1-11 16,-2-4-43-16,1-2-14 0,1-1 4 0,-2-1-125 16,1-2-50-16,9 0-41 0,-9 0 25 15,-2 0-247-15,-14-17-33 0,17 12 36 0,4-4 35 0,1 1 28 16,-1 0 25-16,3 0 46 0,1 0 42 15,0-2-19-15,0-4 8 0</inkml:trace>
  <inkml:trace contextRef="#ctx0" brushRef="#br0" timeOffset="30093.83">24416 11543 613 0,'6'-3'373'0,"0"0"-63"0,-2-1-24 16,0 3-38-16,-1 0-20 0,0 0-3 0,0 4-15 15,0-2-18-15,0 3-23 0,6 9 27 0,-2 4 9 16,-1 4 2-16,1 1-2 0,1 2-11 16,-1 2 1-16,1 2-12 0,-3 2-6 0,-3-2-1 15,6 0-24-15,-3-3-14 0,-1 0-2 16,-1-4-22-16,1-1-19 0,-1-3-5 0,4-2-3 16,1-1-22-16,-1-2-10 0,-1-3-11 15,1-5-36-15,3 1-35 0,-1-3-24 0,-9-2-40 16,8 0 9-16,5 0-109 0,2 0-47 15,15-17-42-15,-17 8 25 0,-4 3-234 0,-3-2-27 16,-3 0 50-16,0 2 25 0,-3 6 27 0,0 0 33 16,0-8 39-16,0 1 25 0,0 7 10 15,-11-15 47-15</inkml:trace>
  <inkml:trace contextRef="#ctx0" brushRef="#br0" timeOffset="30434.22">24448 11776 529 0,'-3'-1'418'0,"2"0"-65"16,0 0-61-16,1-1-24 0,2 0-52 0,1 1-7 16,3-2-46-16,0 3 16 0,10-4-50 0,2 2 13 15,-1-3-34-15,1 1 17 0,0-1-21 0,-4 4-32 16,5-3 13-16,-3-1-2 0,-2 3-36 16,-4 1 3-16,8-2-7 0,-6 1-11 0,-3 0-7 15,0 0-5-15,-3 1 4 0,-1 1-12 16,0 0 4-16,-5 0 33 0,0 0-26 0,0 0 11 15,7 0-10-15,-7 0 37 0,17 13-7 0,-7-2-5 16,-1 0-4-16,-4 0 45 0,1 3 10 0,1-3-24 16,-2 6-3-16,-2-6-5 0,1-1-17 0,-1-1 4 15,0-2 4-15,-1-1-12 0,1 1-10 16,-1-2-22-16,-1-2-27 0,2 1 2 0,-1 0-80 16,1-2-76-16,1 0-47 0,2 2 21 15,-2-4-233-15,-4 0-44 0,0 0 16 0,8 0 48 16,-2 0-1-16,-6 0 57 0,17-12 23 15,-13 7 19-15,-2 0 40 0,5-7 0 0</inkml:trace>
  <inkml:trace contextRef="#ctx0" brushRef="#br0" timeOffset="30595.91">24814 11653 433 0,'-11'-9'356'15,"1"1"-51"-15,0 2-41 0,2 2-4 0,3 1-58 16,-1 1-24-16,1-1-16 0,-1 3-51 0,3 0-20 15,0 0-52-15,3 0-35 0,0 0-45 0,0 0-37 16,-5 7 6-16,8-6-278 0,2 2-8 16,9 5 26-16,0-1 7 0,2 2 36 0</inkml:trace>
  <inkml:trace contextRef="#ctx0" brushRef="#br0" timeOffset="30900.66">24895 11705 643 0,'2'3'339'16,"-1"-1"-9"-16,0 2-11 0,-1 0-23 15,0 0-36-15,0 2 21 0,-1 2 11 0,1 1-17 16,0 5-22-16,0 2-16 0,0 0-22 16,0 0-19-16,0-3-7 0,0 4-29 0,4 14 0 15,2-15-11-15,-1-7-23 0,1-2-8 0,2 4 6 16,1-6-19-16,3 3-13 0,-1-8 1 16,0 1-25-16,-11-1-6 0,14 0-7 0,2 0-15 15,16-13-12-15,-17 5-21 0,-1 2-18 16,-3-5-21-16,0 0-10 0,0 0-2 15,-4 3-24-15,-4-2 21 0,0 3 7 0,-2-2-1 16,-1 9-13-16,0-12 12 0,-17-10 3 0,6 12-30 16,-2-1-38-16,-4 3-8 0,1 1-9 0,-2 0-23 15,-1 3-14-15,2-1-25 0,-1 2-32 16,7 0 21-16,1-1-140 0,2 1-98 0,2-1 1 16,3 3 28-16,-1-1 27 0,2 2 36 15,1-3 20-15,1 3 8 0,0 0 10 0</inkml:trace>
  <inkml:trace contextRef="#ctx0" brushRef="#br0" timeOffset="31309.75">25170 11726 307 0,'6'4'388'0,"0"3"-47"16,-2-2-12-16,0 1-34 0,2 7-18 0,-1 1-35 16,-2-4-8-16,-2 1-27 0,1-2 12 15,-1 0-12-15,-1-4-34 0,1 2-12 0,-1-2-9 16,0-2-8-16,0 1-10 0,0-4-3 0,0 0-21 15,0 0 6-15,0 6-12 0,0-6-18 0,0 0-3 16,0 0-4-16,0 0-12 0,-7 9-4 16,5-10-13-16,1-2-3 0,0 0 0 0,2-2 1 15,-1 0-12-15,1-1 3 0,4-6-14 16,4-3 1-16,-1 2-4 0,2 2 2 0,2 0-8 16,-1 0 5-16,1 4 3 0,1 0-14 0,-3 3-7 15,1 0 7-15,1 3 12 0,-1 1-5 16,-1 0-7-16,3 0 10 0,15 10 3 0,-15-3 1 15,0 1 13-15,-1 6 9 0,-1-2 7 0,-4 3 8 16,-1-1-4-16,-3 1-16 0,-1-5 2 16,-2-3-7-16,0 0-8 0,0 6 3 0,0-1-5 15,0-1 2-15,0-2-20 0,0 0-21 0,-11 6-23 16,11-10-26-16,-1-2-3 0,1 0 4 0,0 0-111 16,0-3-26-16,0 0-61 0,0 0-39 15,4 1 28-15,-3-3-247 0,0 2 9 0,3-3 58 16,0-1 30-16,0 0 34 0,7-9 46 15,4 0 9-15,-2 2 14 0,-1-1 39 0,1 3-15 16</inkml:trace>
  <inkml:trace contextRef="#ctx0" brushRef="#br0" timeOffset="32621.2">26296 11747 418 0,'3'1'350'0,"0"2"-23"0,0-3-38 16,0 2-53-16,-2-1-2 0,2-1-21 0,0 0-5 15,-1-1-28-15,0-1-19 0,0 2-13 16,-1 0-32-16,-1-4 2 0,1 3-16 0,-2-2-31 16,-1 2 28-16,-2-2-14 0,2-1-20 15,-2 3-11-15,0-3 14 0,-12 2-29 0,4-1 14 16,-2 3-23-16,5 0 19 0,-7 0-13 15,-17 10 27-15,13-3-20 0,0 4 12 0,3 1-4 16,0 3 18-16,1 1 19 0,3 0 7 0,3 1 0 16,2-3-20-16,4 3 6 0,4-8 3 15,0-9-11-15,0 13-6 0,14 8-2 0,-3-14-15 16,-1-4-2-16,3 0-3 0,-6-1-6 0,2-2-15 16,2 0-20-16,-3 0-8 0,3 0-17 0,17-17-3 15,-11 10 2-15,-2-2-45 0,-1-3-37 16,-1 0-2-16,-1 1 22 0,-1-1-3 15,-2-1-2-15,-1 0 25 0,-1 3-12 0,-3 2 34 16,0 4-13-16,-1-1 28 0,-1 0 20 0,-1 2 12 16,2 1-3-16,-3 1 16 0,1 0-1 15,-1 3 52-15,0 1 9 0,0-1 15 0,0 3 11 16,0 0 6-16,2-1 1 0,0 3 3 0,6 6 1 16,1-4-3-16,3 1-8 0,2-2-13 15,1-1-22-15,3-4 4 0,-2 1-2 0,3-4-8 16,-10 0-15-16,8 0 1 0,1 0-24 0,18-11-16 15,-16 5-20-15,-1-2-9 0,0-3-24 16,-3 1-39-16,0-2 9 0,-3 0-68 0,0-4 0 16,-5 2-9-16,1-1-10 0,-6 3 12 0,-3 3 3 15,0 9 17-15,0-7 30 0,0 7 5 0,-13-15 4 16,8 11 10-16,-1 4 14 0,2-3 12 16,1 2 14-16,-3 1 39 0,2 1 23 0,1 2 1 15,1-3 0-15,0 4-2 0,0 0 44 16,2 0 18-16,0 1-19 0,2 2 17 0,3 9 12 15,0-1 2-15,2 0-2 0,0-1-12 0,1 2-4 16,0-6-4-16,-1 4 4 0,-2-8-11 16,0 2-11-16,-2-1 8 0,-1-4-12 0,1 3-4 15,-1-3 2-15,-1-2-10 0,0 1-4 0,-1-1 12 16,1 0-15-16,-1-1-9 0,-2-2 5 16,0 0-7-16,0-1 1 0,-1-2-5 0,-1 1-2 15,-3-7-13-15,1-3-15 0,1 0 5 16,-2 0 0-16,3 6-8 0,2-1 9 0,2 3-4 15,0 6 8-15,0-7-3 0,0 7-8 16,0-9 14-16,19-9-14 0,-5 8 15 0,0 3 1 0,3 3-13 16,2-1 11-16,2-1 0 0,1 6 0 15,-10 0 9-15,6 0 17 0,2 0-15 0,26 13 12 16,-23-6 5-16,-3 1 12 0,-1 2-7 0,-2 2-1 16,1 0 5-16,-6 0-13 0,-3 2 7 15,-3-2-1-15,-2-1-3 0,-4-11-4 16,0 9 1-16,0-3-8 0,0 0-16 0,0-6-15 15,-10 15-36-15,6-12-46 0,-1 0 8 16,0-1-116-16,0-2-71 0,0 0-52 0,0-2 30 16,1-1-230-16,-2-1 38 0,4-1 14 15,1 0 56-15,1-2 40 0,2 2 18 0,7-6 29 16,3-2 22-16,8 1 22 0,-4 5-1 0</inkml:trace>
  <inkml:trace contextRef="#ctx0" brushRef="#br0" timeOffset="32959.55">27222 11745 684 0,'7'-1'311'0,"-1"-1"13"16,10-1-39-16,-1-1 7 0,-2-3-34 0,-4 4-29 15,-3-3-26-15,-1 1 28 0,2 1-22 16,-4-1-8-16,-2 1-15 0,2-1-15 0,-2 2-29 16,-1-2-3-16,0 5-17 0,0 0-22 0,0 0-5 15,-13-15-4-15,7 14-29 0,-1 0 25 16,-12 1-20-16,9 0-10 0,-3 0-8 0,-24 12 8 15,15-2-4-15,3 1 16 0,0 2 0 0,2 0 6 16,3 5-12-16,2-3-4 0,4 1 14 16,1-2-9-16,6 0-15 0,1-7 3 0,0 2-5 15,11 8 0-15,-5-11-4 0,7 2-9 16,1-2-11-16,-1-4-4 0,1-2-27 0,-14 0-14 16,14 0-29-16,3 0-20 0,19-14 6 0,-19 6-69 15,0-1-17-15,-1-1-37 0,-2-1-34 0,-2-1-11 16,0 0 0-16,-2 1-11 0,0-1 22 15,-3 0-127-15,-2-2-30 0,-1 3-2 0,0 2-8 16,-2-1 21-16,-2-1 47 0,0-9 2 16,0 12-9-16,0-7 17 0</inkml:trace>
  <inkml:trace contextRef="#ctx0" brushRef="#br0" timeOffset="33190.78">27358 11519 714 0,'0'-18'257'0,"-11"-15"19"0,11 33-10 16,0-9-6-16,0 1-6 0,0 1-60 15,0 7-7-15,0 0-20 0,0 0 58 0,-1-11 9 16,0 13-20-16,-1 2 2 0,1 1 12 15,-1 12 0-15,0 2-11 0,1 3 5 16,0 2-6-16,1-12-28 0,0 8-2 0,0 1-11 16,0 4-42-16,12 23-1 0,-6-24-11 15,1-2-2-15,1-1-22 0,2 2-29 0,-1-6-20 16,1-3-24-16,-1-4-38 0,1 0-48 0,3-1 6 16,-4-6-137-16,0-1-57 0,-2-2-79 15,-7 0 29-15,8 0-256 0,3 0 40 0,18-13 40 16,-13 4 34-16,2-2 48 0,3-2 9 15,1 0 14-15,0 0 58 0,3 0 24 0,-4 1 12 16</inkml:trace>
  <inkml:trace contextRef="#ctx0" brushRef="#br0" timeOffset="33852.2">28146 11617 689 0,'1'-2'329'0,"-1"2"-59"0,0 0-14 15,0-1-21-15,-4 0-25 0,1-1-18 0,0 1-2 16,-2 1-12-16,-3-1 2 0,1 1-20 16,0 1-17-16,-2-1-16 0,-19 11 39 0,8-4 3 15,4 7-4-15,-2-2 7 0,1 2-14 16,1 1-9-16,1 1-17 0,6 0-12 0,0-1-2 16,2 1-5-16,1-2-13 0,5-1-4 0,1-13-2 15,0 10-16-15,17 8 0 0,-9-12-4 16,2-1-11-16,-1-3-22 0,2-2-8 0,-1 0-20 15,4 0-12-15,3 0-25 0,20-17-17 16,-20 9 0-16,3-3 3 0,-8 1-55 0,6-3-16 16,-4 0 5-16,-1-3 15 0,-2 2-6 0,-4-2 20 15,2 1 0-15,-4 1 15 0,-5 14-1 16,0-12 3-16,0 1 16 0,0 4 25 0,0 0-14 16,-12-5 31-16,-1 5-36 0,0 0 30 0,-2 1-10 15,0 2 19-15,2 3 7 0,7 1-24 16,-2 0-4-16,-2 0 4 0,1 0-21 0,0 0-9 15,1 0-49-15,8 0-21 0,-10 0-29 0,10 0-34 16,-7 0 16-16,7 0-256 0,-6 8-7 0,8-8 15 16,1 0 70-16,2 0-18 0,1 0 52 15,3 0 1-15,11 0-23 0</inkml:trace>
  <inkml:trace contextRef="#ctx0" brushRef="#br0" timeOffset="34154.6">28442 11459 502 0,'1'-3'362'0,"0"1"-51"15,0-1-23-15,0 3-43 0,-1-3 3 16,0 3-11-16,0 2 0 0,0-1-41 0,-1 3-20 16,1 2 35-16,-1 1 5 0,1 14-10 0,0-10-9 15,0 6-6-15,0 2-16 0,0 3-14 16,0-1-22-16,0 1 3 0,0 2-5 0,0-2-29 15,0-2-15-15,0-1-3 0,11 17-5 16,-4-21-11-16,-1-1-20 0,-1-6-17 0,2 0-40 16,-2-3-16-16,3-1-20 0,-2-1 3 0,0-2-120 15,-6-1-68-15,0 0-56 0,7 0 28 16,-7 0-243-16,17-9 30 0,-13 5 38 0,-1-1 31 16,-1-2 28-16,-2 2 32 0,2-2 32 15,-2 1-42-15,0 6 53 0,0 0 9 0</inkml:trace>
  <inkml:trace contextRef="#ctx0" brushRef="#br0" timeOffset="34359.48">28361 11643 560 0,'-2'0'421'16,"0"0"-70"-16,1-1 27 0,2 1-30 0,1 0-39 16,2 0-35-16,2 0-27 0,0-1-30 15,12 0-24-15,-8 1-17 0,5 0-15 0,4 0-22 16,0 0-16-16,26-10-37 0,-19 8-8 0,2-2-74 15,-2-1-51-15,-1 1-44 0,0-1-49 16,4 2 13-16,-4-3-231 0,0 0-96 0,-1 0 29 16,-2-1 46-16,-3 0 15 0,0-1 48 0,-3-4 9 15,-7 5-14-15,1-3 22 0</inkml:trace>
  <inkml:trace contextRef="#ctx0" brushRef="#br0" timeOffset="35473.65">28724 11392 520 0,'-5'-2'299'0,"-1"4"-5"16,1-1-30-16,1 2-20 0,-7 2-12 0,-1 4 12 15,4-2 2-15,-3 5-29 0,2 3-2 16,2-1-1-16,0 1-9 0,1 3-4 0,1 0-16 16,2 1-27-16,1 0 5 0,2 1 1 15,0-11-37-15,0 5-7 0,0 2-22 0,0 2 2 16,14 18-6-16,-7-20-10 0,0 0-15 0,2-1-2 15,-1-1-5-15,2-2-17 0,-3-1 4 0,2-1-4 16,0-3-9-16,-3-3-14 0,0 2 1 16,-2-2-24-16,1-3 7 0,-2 2 8 0,1-2-27 15,-1-1 14-15,-1 3 1 0,-2-3 8 16,0 0-4-16,0 0-7 0,0 0-8 0,0 0 22 16,9-11-18-16,-9 7 8 0,0-1-3 15,0 0 4-15,0 1 0 0,0-3-9 0,0 3 6 16,0-2 12-16,0 6-2 0,0 0 1 0,0-9-27 15,0 2 12-15,0 1-7 0,0 6-1 16,16-23 10-16,-8 14-23 0,1-2 12 0,-3 6-7 16,4-1 17-16,-2 2-1 0,4-6-17 15,0 6 6-15,-2 3-1 0,0 0-7 0,-2-2-3 16,-2 2-1-16,0 1 24 0,-6 0-3 0,0 0-7 16,7 0 6-16,-7 0-12 0,14 13 9 15,-14-8-2-15,1 1 4 0,-1 1 1 16,0 1 9-16,0-1 27 0,0-7-26 0,0 7 21 15,0 0 8-15,0 1-8 0,0-2 13 0,0 1-2 16,0-7 20-16,0 9 6 0,0-2-17 0,0-7 11 16,13 24-15-16,-6-19-7 0,1-3 9 15,0 0-11-15,0-2 0 0,0 0-19 16,-8 0 6-16,14 0-12 0,19-13-7 0,-14 6-14 16,-2-1-3-16,1 1-3 0,0-3-5 0,0 2 0 15,0-1 4-15,-3 0 13 0,-1-1 3 0,-1 0-20 16,-2 1 9-16,-1 2-8 0,-4-1 14 0,-2 2-17 15,-2-1 10-15,0 3-1 0,0-1-10 16,-2 1 10-16,0 4 4 0,0 0-14 0,0 0 24 16,0-8-16-16,0 8-8 0,-13-11 23 15,8 9-2-15,1 1 9 0,0 1-8 0,-1 1-5 16,0 2 6-16,-9 6-11 0,2 0 24 16,0 0 2-16,0 4-2 0,4 3-4 0,0-4 21 15,0 2-13-15,3 1 18 0,3-4 0 16,2-1-1-16,0-10-20 0,0 7 19 0,0-1-1 15,10 16-5-15,-3-15-4 0,1 0 3 0,-1-2 0 16,7 5-12-16,-1-7-7 0,-2 0-2 0,0-2-28 16,-2-1 11-16,3 0-19 0,1 0-3 0,19-14 4 15,-15 6-39-15,-1-2-8 0,0-1-8 16,-2 0-1-16,0-3 15 0,1 2 5 16,-4 0-6-16,-1-1 4 0,-3 1 17 0,-2 3-9 15,-2 2 39-15,-1-2-11 0,0 4 19 0,-1-1-35 16,-1 4 48-16,1-3-13 0,-1 3-12 15,0-3 11-15,3 3-3 0,-3 0 29 0,0-1-22 16,2 1-19-16,0 0 11 0,0 1 13 16,-1 1 4-16,1 0-10 0,-2 0 22 0,0 0 0 15,0 0-1-15,25 12-1 0,-13 0 1 0,2-2 27 16,-1 3-3-16,1 1 21 0,2 0-28 0,-1-2 14 16,0 4-5-16,-2-2-16 0,-2-2 8 0,0 3-5 15,-6-6 2-15,1-1-5 0,0-2 9 16,-3 0-1-16,-1-3-19 0,0 1 10 0,-1-1 3 15,1-2 10-15,-2-1 23 0,0 0 1 16,-2 3-20-16,0-3 21 0,-1-1 9 0,1-1-18 16,0 0 13-16,-5 0 5 0,3-2-15 0,1 1 9 15,-6-8 5-15,3 2 0 0,6 0-11 0,-4 0-7 16,2 0-2-16,2 9-2 0,0-7-9 16,0-1 1-16,11-13-4 0,-3 9-16 0,-2 5-7 15,4-3-12-15,1 0-18 0,0 2-14 0,5 1-45 16,9 3 8-16,-3-2-100 0,7 2-69 15,1 0-36-15,-1 1 29 0,2-2-250 16,-6 3 40-16,2-2 35 0,-3 1 32 0,1 2 19 16,-5 0 26-16,-8-2 24 0,-3 1 7 0,-4 1 32 15,-4 1 9-15</inkml:trace>
  <inkml:trace contextRef="#ctx0" brushRef="#br0" timeOffset="35994">30365 11517 801 0,'8'-12'241'0,"-4"4"-33"16,-2 3-31-16,-4-2-3 0,-2 2-39 0,-2 1 1 16,-5-4-16-16,-7 3-7 0,2 2 14 15,-2-2-14-15,-2 4-11 0,0 1 2 16,11 0-10-16,-7 0 3 0,1 0-15 0,-1 0-1 15,-18 14 3-15,21-7 20 0,-3 3 3 0,5-2-21 16,1 4 0-16,4-3-9 0,3 0 31 16,-1 6-12-16,4-2-9 0,-2-2-9 0,2 2-9 15,0-5-6-15,0 5 18 0,11 19 1 0,-6-12 10 16,4 1-12-16,0 3-3 0,-1-3-12 16,6 0 3-16,0 2 3 0,1-1-9 0,-3 0-28 15,-1 1 16-15,1-2-36 0,-2-1-2 0,-3 0-29 16,0-2 17-16,-2-4-15 0,-1 1 1 15,-2-1-13-15,0-8-57 0,-2-6-23 0,0 7-2 16,0-1-33-16,0-6-17 0,-15 13-36 0,9-13 18 16,0 0-124-16,-11-3-94 0,7 3-45 15,-17-12 47-15,9 3 19 0,-2-2 40 0,3 2 23 16,-2-5 14-16,1 1 3 0</inkml:trace>
  <inkml:trace contextRef="#ctx0" brushRef="#br0" timeOffset="36482.77">30005 11765 827 0,'4'-2'353'0,"2"-2"-7"0,7-2-37 15,3 1-55-15,-1 1-6 0,2-1-28 16,2 0-17-16,-1 1-3 0,3 0-22 0,-3-1-20 16,0 1-18-16,-1 1-33 0,4 1-13 15,-3-2-5-15,1 4-11 0,-11 0-39 0,3 0-5 16,-2 0 29-16,7 0-8 0,-1 0-34 0,0 0 0 15,-3 0 11-15,0 0-3 0,14 11-1 16,-12-11-4-16,-5 3-1 0,-4-3 7 0,2 1-2 16,-3 1-4-16,0-2-1 0,1 2-5 0,-3 0-2 15,0 2-2-15,0-1-2 0,-1 0 25 16,0 2 1-16,-1-1-8 0,1 2 9 16,1 0-25-16,-2-1 14 0,0 1 14 0,2 2-9 15,-2-2 9-15,3-2 7 0,-1 1 12 0,0 1-11 16,1-2 7-16,1 2-11 0,3 4 5 0,3-1-18 15,-2-5-3-15,-1 1-6 0,1-3 4 16,-1 1-21-16,2-3 20 0,-9 0-13 16,7 0 2-16,-1 0-18 0,6 0 2 0,12-14 3 15,-12 8 4-15,-6 0 4 0,1 1-2 0,-5-2-16 16,0 2-7-16,-4-1 9 0,2 6 13 0,0 0-16 16,-17-16 14-16,1 6 2 0,5 7-8 15,-5-3-16-15,1 1 15 0,-4-2-17 0,8 4 0 16,-5-1 4-16,3 1-1 0,4 2-108 15,-1 0-41-15,2-1-17 0,3-1-66 0,-1 2-21 16,2 0 23-16,3 0-241 0,1 1 10 0,0 0 51 16,0 0 30-16,5 0 21 0,-1 2 40 15,0-1 17-15,3 1 14 0,10 1 4 0</inkml:trace>
  <inkml:trace contextRef="#ctx0" brushRef="#br0" timeOffset="36852.47">30605 11700 517 0,'3'-2'434'16,"1"1"-51"-16,1 0-52 0,-3-2 8 0,1 3-35 16,1-1-48-16,-2-1-15 0,2 2-22 0,1 0-36 15,-1 3-15-15,1-3-11 0,0 3-26 16,-1 0-20-16,9 6-21 0,-1 1 19 16,-9-1-30-16,7 4 1 0,-8-2-9 0,5 3 15 15,-2-4-27-15,-3 0-6 0,0-1-5 0,1 0-2 16,-3-2-8-16,2 0 4 0,-2-2-27 0,0-1 5 15,0 1 4-15,0-1 15 0,0 0 10 16,0-4 8-16,0 0 8 0,0 0 17 0,0 0 5 16,0 0-4-16,0 0 0 0,0 0-2 0,-7 8-9 15,7-9 1-15,0-4 21 16,-2 2-28-16,4-1 10 0,-2-1-15 0,2-1 2 0,10-7 0 16,-2-3 0-16,4 4-32 0,-1-2-3 15,1 1-37-15,0 0-15 0,2 1-23 0,-3 1-39 16,1 2-42-16,-1 2 13 0,1 0-112 15,-7 0-49-15,6 1 28 0,-2-1-264 0,-4-1-18 16,-1 4 52-16,-1-1 28 0,1 0 56 0,8-2 22 16,-1-4 15-16,1 3 4 0,-1 1 21 0,-4 3 15 15,1-2 28-15</inkml:trace>
  <inkml:trace contextRef="#ctx0" brushRef="#br0" timeOffset="39743.48">16349 12476 357 0,'0'0'256'16,"0"0"-8"-16,0 0-31 0,13 0-11 0,-13 0-11 16,0 0-12-16,0 0 14 0,24 18-14 0,-21-17-4 15,-1-1-3-15,-2 2 14 0,2-1-24 16,0-2-1-16,-2 1-32 0,2 0-27 0,0 0 31 16,-1-1-30-16,-1-1-10 0,0 2-10 15,-1-2-10-15,-1 0 14 0,0 1-11 0,0-1-33 16,-2-1-6-16,1 0 23 0,-3 2-8 0,1-2-14 15,-2 2-5-15,1 0-6 0,-1 1-18 0,-3-2-1 16,-7 2 25-16,8 0-3 0,-5 0-27 16,-1 0-3-16,-16 16 1 0,14-12 0 0,2 6 30 15,-1 2-10-15,1 1 21 0,1-1-33 0,5 0 20 16,-1 2-5-16,1-2-5 0,1 3 2 16,6-3 8-16,2 0 7 0,0-12-20 0,0 12 9 15,0-2 1-15,19 15-7 0,-7-18-10 0,1 1-9 16,3-4 19-16,-5-2-10 0,3-2 2 15,4 3-2-15,-10-3-79 0,4 0-23 0,4 0-18 16,0 0-45-16,15-16-36 0,-16 10-48 0,-1-2 21 16,-7 1-265-16,-1 2 30 0,0-1 38 15,-4 2 11-15,0-1 25 0,2-1 25 0,-3 3 36 16,-1-1 4-16,0-1-12 0</inkml:trace>
  <inkml:trace contextRef="#ctx0" brushRef="#br0" timeOffset="40118.15">16361 12258 262 0,'-2'-6'345'0,"2"2"-59"0,-2 1-26 15,0 1-32-15,2-1-7 0,0 0-33 16,0 2 5-16,-2 0-14 0,0 1-7 0,2 0 3 15,0 3-12-15,0 1-18 0,0 1 38 16,0 0-12-16,0 3-8 0,4 15 4 0,-4-13 2 16,0 8-15-16,0 3-11 0,7 27-7 0,-3-21-6 15,0 1-11-15,0 0-13 0,2 1-17 0,0 0 5 16,-1-2-15-16,1 1-5 0,-1-2-15 16,2-1-5-16,-3-1 4 0,1-2-14 0,3-4-4 15,-3 2 4-15,1-2-19 0,-2-1 5 0,0-8-12 16,-2 1-23-16,2-3-22 0,-3-2 6 15,1-1-24-15,0-1 5 0,-2 0-85 0,2-1-45 16,0-2-18-16,-2 0-36 0,2 0 21 0,-2 0-188 16,0 0-80-16,0 0 20 0,2-7 48 15,-2 6 28-15,-2-1 25 0,2-1 13 0,0 2 4 16,0-2 9-16,0 0 8 0</inkml:trace>
  <inkml:trace contextRef="#ctx0" brushRef="#br0" timeOffset="40646.81">16615 12688 237 0,'-2'0'383'0,"0"0"-46"0,0-1-46 16,1 1-17-16,-1 0-40 0,0-2-16 15,0 2-29-15,2-1 8 0,-2 0-17 0,2 1-30 16,0-3-6-16,0 3-24 0,2-1-22 0,0-1 23 16,2 0-28-16,-1 1-17 0,3-1-11 0,0-1-7 15,0 2 7-15,10-6-5 0,-2 1-31 0,0-1 24 16,1 0-14-16,-2-1-9 0,1 0 13 16,-3 2-17-16,-3 1-17 0,0-1 11 0,3 0 21 15,-5 0-22-15,-2 1-19 0,-1 2 10 16,-1-2-16-16,3 1 12 0,-5 4 6 0,0 0-15 15,0 0-5-15,0-6 8 0,0 6 10 0,0 0-2 16,-16-14-3-16,11 12 2 0,-3 0-1 16,1 1-1-16,-11-1-19 0,0-2 4 0,5 3 19 15,1 1-11-15,1 0 16 0,4 0-8 0,-7 0 2 16,1 0-6-16,-1 0 11 0,-12 17-11 16,10-12 26-16,3 4 9 0,-1 1 5 0,3-1-10 15,-1 2-2-15,5-1 29 0,-1-1-6 16,3 3 7-16,3 0 0 0,0-5 13 0,2-7-33 15,0 8 8-15,11 11-5 0,-2-7 3 0,2-2-11 16,1-1 9-16,1-1-13 0,5-6-1 0,1 3-34 16,2-3 2-16,0-2-80 0,-8 0-41 15,7 0-30-15,3 0-32 0,22-12-61 0,-21 5 20 16,-1 2-251-16,2-2 30 0,0 2 32 0,-5-2 32 16,2 1 6-16,-2-1 54 0,0 1 3 15,1 0 8-15,2 0-6 0</inkml:trace>
  <inkml:trace contextRef="#ctx0" brushRef="#br0" timeOffset="40953.12">17108 12585 564 0,'-5'-2'333'15,"2"0"-55"-15,-3 0-25 0,2 1-8 0,-3-1-21 16,2 2-16-16,-2-1-4 0,1 0-45 0,-1 3-4 15,7-2-14-15,-11 0 21 0,-16 13-17 16,13-6-16-16,1 1-14 0,-3 2 47 0,5 1-4 16,0 0 1-16,-1 4-4 0,4-1-13 0,3 1-19 15,-1 1-3-15,3-3-12 0,3-13-7 16,0 10-16-16,0 2 0 0,16 12-15 0,-8-19-4 16,4 7-27-16,2-7-25 0,1-3-51 15,5-2 4-15,-8 0-88 0,5 0-33 0,26-15-35 16,-20 6-36-16,4 0 23 0,-4-3-257 0,-1 4-14 15,-2-4 31-15,-4 6 40 0,1-4 25 0,-1 0 23 16,-2 2 13-16,0-1 4 0,-1 2 17 16</inkml:trace>
  <inkml:trace contextRef="#ctx0" brushRef="#br0" timeOffset="41821.57">17215 12594 425 0,'-6'-1'307'0,"2"1"-32"16,1-2-8-16,-1 0-48 0,0-1-30 0,3 2-9 15,-1 0-17-15,2 0-7 0,-2 0-18 16,4 0-2-16,1 1-5 0,-2 2-4 0,4-1 6 16,-1 3 17-16,0-1-25 0,7 6-13 15,0 1-11-15,-1 2-11 0,1 0 39 0,-1 1-2 16,-2-2-34-16,1 4 0 0,-2-4 2 15,-2-2-4-15,-1 0 4 0,-2 0-21 0,-1-4 4 16,0 0-17-16,0-1 7 0,-1-3-12 16,0 2 10-16,0-3-11 0,0 0 13 0,0 0-30 15,0 0 4-15,-9 4-6 0,6-6 13 0,0 1-26 16,-1-1 9-16,0 0-10 0,2 0-2 0,2-3-9 16,-2 0-2-16,2 0 4 0,0 0-11 15,2-2 14-15,2-6-31 0,0 2 14 16,4-2 0-16,1 0-8 0,2 0 21 0,1 4-10 15,1-2 1-15,-1 2-13 0,2 0 15 0,-2 2-9 16,1 0 5-16,-4 1 0 0,-3 6-12 0,-1-2 5 16,1 1 6-16,-2 0 7 0,-4 1-10 0,0 0-4 15,0 0 10-15,11 11-9 0,-10-6 9 16,0 0 11-16,1 2 19 0,0 10-5 0,2 0 11 16,1-2 10-16,-2 2-3 0,3-3 2 15,-2 3 11-15,1-7-9 0,0-2 1 0,-1-1 2 16,2-3-7-16,-2 1 4 0,0-3-14 0,1-1 4 15,1-1-9-15,-6 0-7 0,0 0-3 0,14 0-3 16,15-17-17-16,-14 8-25 0,-3-3-12 16,2-4-25-16,1 0-4 0,-3-2 9 0,1 3 5 15,0-1 0-15,-4 0-7 0,0 2-1 16,-4 4 29-16,-1 1 14 0,-1 3-24 0,-1 1 15 16,-2 1 1-16,0 4-5 0,0 0 7 0,0 0-6 15,-7-3 10-15,5 5 3 0,-3 0 15 0,2 2-12 16,0 0 8-16,0 0 1 0,-4 11 19 15,-1 0 1-15,4 0 4 0,2-2 15 0,1-1 1 16,1-2 6-16,0 5 4 0,11 23 10 0,-5-18-14 16,1 4 12-16,1-5-17 0,2 4 7 15,-1 0-7-15,0 0-10 0,0-2 6 0,-1 0-13 16,-2-3 3-16,-2-2-1 0,-1-4-6 0,-2 0 5 16,-1-2-4-16,0-10 4 0,0 7-9 15,0-2-2-15,-12 7 2 0,7-9 4 0,-9 2-15 16,-2 0 0-16,2-1 14 0,1-4-3 0,5 0-1 15,-6 0 5-15,-1 0-9 0,-15-14 3 0,14 6-5 16,1 1-6-16,1-2 8 0,3-4-2 16,3 4-5-16,0-1-2 0,4-4-5 15,3 1-12-15,1 13-12 0,0-12-9 0,16-16-14 16,-7 12-13-16,4 0-13 0,1 0-15 0,5 3 11 16,1 1-46-16,0 0-21 0,3 2-2 15,1 1-43-15,3-1-35 0,0 3-42 0,2-1 25 16,0 2-253-16,-1-1 37 0,2 2 33 15,-5 1 10-15,-1-3 25 0,-7 4 19 0,0-3 23 16,-4-2 55-16,-5 4 7 0</inkml:trace>
  <inkml:trace contextRef="#ctx0" brushRef="#br0" timeOffset="42101.89">17912 12558 456 0,'-3'-2'374'0,"0"2"-49"16,-2 0-38-16,2 2 1 0,-2 0-21 16,2 2-6-16,-2-1-31 0,1 14 21 0,-1-2-22 15,3 3 8-15,2 4 5 0,-2-2-17 16,2 4-12-16,0-11-27 0,0 5-12 0,0 2-17 16,0 1-20-16,12 23-5 0,-7-22-10 15,0-4-11-15,0 0-25 0,0-2-7 0,-3-5-30 0,0-2-33 16,-1-2-39-16,2-2 3 0,-3-1-111 15,0-2-50-15,0-2-67 0,2-2 25 0,-4 1-269 16,0-2-3-16,2-3 37 0,-1 0 32 0,-2-8 37 16,-1-3 22-16,1 0 54 0,2-2-3 15,0-1 22-15,-2 3 27 0</inkml:trace>
  <inkml:trace contextRef="#ctx0" brushRef="#br0" timeOffset="42434.5">17847 12617 317 0,'-2'-7'482'0,"1"2"-61"0,0 1-65 16,0-1 6-16,1 0-29 0,0 0-33 0,0 0-32 15,2 2-32-15,-1-1-29 0,1-1-13 16,-2 5-19-16,13-13-30 0,-1 7 4 0,1 1-30 16,5 2-15-16,1 1 10 0,0 2-16 0,-10 0-2 15,7 0-3-15,18 14-6 0,-15-8-22 16,-2 2 5-16,-1 4-7 0,-3-1-13 0,-3 1 11 15,-2 1-27-15,-4-4 9 0,-2 0-8 16,-2-9-3-16,0 8-1 0,-10 14-4 0,3-13 2 16,-7-2-2-16,0 0 3 0,-1-2-22 15,0 0-24-15,-2-2-9 0,-3 2-30 0,1-1 5 16,0 1-72-16,3 0 0 0,2 0-40 16,2-3-39-16,-4 3-15 0,9-5-44 0,1 2 22 15,4-1-236-15,2-1 21 0,5-1 33 0,3 0 13 16,12-1 44-16,-9 2 27 0,27-9 16 15,-9 4 11-15,1-2 8 0</inkml:trace>
  <inkml:trace contextRef="#ctx0" brushRef="#br0" timeOffset="42815.3">18226 12455 451 0,'-4'-4'340'0,"1"1"-47"0,1 1-24 0,-2-1-35 16,0 3 3-16,1-2-45 0,0 2 16 16,1-1-20-16,-3 2-20 0,3 1-7 0,-1-1-6 15,1 2 9-15,0 0-18 0,-1 2 21 0,3 0 9 16,0-1-16-16,0 1 5 0,0 1-7 16,3 1-4-16,-3 2-6 0,0 6-6 0,14 17-2 15,-10-15-14-15,0 2-13 0,1-2-8 0,-1 0-17 16,0 0 8-16,1-1-21 0,0-1 2 0,-1 1-6 15,2 3-5-15,-1-6-8 0,0-5-13 16,-2 1 10-16,2-4-12 0,-2-1-9 0,2 2 6 16,-1-2-12-16,0-1-3 0,1 0 7 15,1-1-10-15,0 0 13 0,0-1-19 0,0 0-12 16,1 0-15-16,2-1-25 0,-2 0-17 0,7 0-48 16,2 0 9-16,16-12-90 0,-18 9-39 15,-3-3-56-15,3 0 23 0,-6-1-205 0,0 2-57 16,-4 0 33-16,1 0 28 0,-3 1 40 15,2 1 38-15,-3-1 12 0,0 1 16 0,-1 3 45 16,0 0 19-16</inkml:trace>
  <inkml:trace contextRef="#ctx0" brushRef="#br0" timeOffset="43235.86">18131 12630 840 0,'-4'0'331'0,"2"-3"-59"16,0 2-23-16,2 0-7 0,0-2-56 16,4 3-11-16,0-2-4 0,1 0-19 15,11-1-4-15,-3-1-39 0,6 1-11 0,-1 0 10 16,1-1-14-16,2 3-23 0,2-2 6 0,-3 2-9 16,3-2-18-16,-3 1-3 0,3 1-3 15,-5 1-22-15,2-2 13 0,-3-2-22 0,-3 2-11 16,-4 0-2-16,0 0-8 0,-2 0 8 0,-2 2-5 15,-2-2 7-15,0 2 4 0,1-2-1 0,-1 2 0 16,-1-1 19-16,-3 1-25 0,0 0 13 16,0 0 18-16,0 0 1 0,0 0 12 15,6 10 13-15,-6-6-6 0,-1 1 28 0,1-2 3 16,1 4 1-16,0-2 19 0,0 1 2 0,-1 2 5 16,9 12-8-16,-2-8-10 0,1 3-4 15,0-3-12-15,-1-2-8 0,2 2 0 0,1-3-12 16,-4-1-11-16,2-1 5 0,-2-1-32 0,0-2-31 15,3 8 0-15,-3-8-87 0,-1-1-48 16,-2-1-37-16,2 1-60 0,0-2 24 0,-4-1-241 16,-1 0-17-16,0 0 44 0,0 0 2 0,0 0 54 15,0 0 19-15,7-8 22 0,-8 5 50 16,0 1 0-16</inkml:trace>
  <inkml:trace contextRef="#ctx0" brushRef="#br0" timeOffset="43410.48">18548 12498 940 0,'-14'-6'302'0,"3"1"-39"0,1 4-30 15,2-3-33-15,-1 2-18 0,4 1-27 0,0 1-19 16,2 0-63-16,3 0-26 0,0 0-45 0,0 0-57 16,-6 6-27-16,7-2 7 0,0-3-227 15,2 2-52-15,1 1 1 0,11 5 24 0,2-1 21 16,8 0 18-16</inkml:trace>
  <inkml:trace contextRef="#ctx0" brushRef="#br0" timeOffset="43769.02">18787 12600 571 0,'4'4'364'16,"-2"-1"-31"-16,0-1-9 0,-1 1-42 0,-1 1 46 16,-1 1-19-16,-1-1-13 0,0 2-15 0,-5 9-23 15,1-2-17-15,-1 0-15 0,0 0-16 16,0 0-9-16,3-2-17 0,4 1-15 15,-1-4-6-15,-1 0-15 0,2-8 0 0,0 6-22 16,0-6 3-16,10 14-20 0,1-5-10 0,0-3-11 16,3-2-15-16,0-1 3 0,-1-2-11 15,-4-1-15-15,5 0 5 0,22-13-22 0,-18 6-15 16,-1 2 6-16,0-4-21 0,-1-1-21 16,-2-1-3-16,-3 0-5 0,-2-1-21 0,-1-2 7 15,-3 1 5-15,-4 3 0 0,-1 1-1 0,0 9 8 16,0-7-4-16,-16-10 8 0,4 7 7 0,-4 4-1 15,0-1-3-15,-3 5 3 0,0-3-3 0,-3 1-13 16,0 2-18-16,1 2-27 0,5 0 6 16,3 0-72-16,0 0-33 0,3 0-30 0,1 0-37 15,9 0 26-15,0 0-210 0,-7 0-72 16,7 0 50-16,0 0 27 0,-7 0 14 0,11 0 26 16,3 0 34-16,14 0 6 0,-10 0 31 15,7 0 21-15</inkml:trace>
  <inkml:trace contextRef="#ctx0" brushRef="#br0" timeOffset="44298.3">19021 12596 340 0,'7'0'321'0,"-7"0"-18"0,8 0-27 16,-2 0 9-16,-6 0-12 0,8 0-15 0,1 3-32 15,-7 1 46-15,0 1 7 0,0 0-30 16,0 1-11-16,0 0-16 0,-1 1-16 16,2 9-1-16,0-6-23 0,-1 0-3 0,1 1-17 15,-2-3-8-15,-1-2-18 0,2-1-16 0,-2-3-4 16,0 3-7-16,0-1-11 0,0 1 4 15,1-4 4-15,-1 1-5 0,0 0-25 0,0-2 10 16,0 0-15-16,-3 2 1 0,2-4-13 0,-2 0-5 16,1 1-15-16,1-3-6 0,0 1-2 15,0-2 9-15,1-1-10 0,1 0-17 16,1-1-5-16,3-6 5 0,0-1 7 0,0 6-16 16,0 0-6-16,1 0 15 0,5 1-14 0,-1-2 14 15,2 1-13-15,1 5 12 0,-2 1-17 16,-2 1 0-16,2-1-3 0,-3 1 14 15,-1 1-15-15,0 0 2 0,-7 0-1 0,0 0 7 16,9 0-6-16,-9 0 4 0,23 18 6 0,-16-10 2 16,1 4-10-16,-4-3 5 0,0-2-5 0,-1 1 15 15,0 0-7-15,0 0 12 0,-1-3-9 16,0 1 15-16,1-1-9 0,-1 0 7 0,2-3 5 16,5 10 8-16,-1-5-5 0,-1-2 7 15,4 3 4-15,-1-4-6 0,-3-2-13 0,4-2 6 16,-3 1-6-16,-8-1 9 0,8 0-22 0,-1 0 4 15,0 0 11-15,-1 0-21 0,2 0 3 16,-8 0-21-16,18-11-13 0,-15 9-7 0,2 0-11 16,0 0-17-16,-2 0-19 0,0 1-38 0,1-2-27 15,-3 1 16-15,0 0-145 0,1 0-60 16,-1-1 31-16,-1 0 28 0,-1-1 25 0,-1 2-291 16,1-1 41-16,2 1 42 0,2 0 47 0,-3 2 23 15,8-6 24-15,9 2 24 0,-2 4 22 16,-6 0 16-16,3 0-10 0</inkml:trace>
  <inkml:trace contextRef="#ctx0" brushRef="#br0" timeOffset="44752.2">19688 12669 560 0,'0'2'357'0,"-1"0"-24"0,1-1-19 15,-2 0-38-15,1 1-1 0,0-1-30 0,-1 0-28 16,0-2 13-16,1 1-10 0,-1 0-4 0,1-1-19 16,0 0-9-16,-1 0-22 0,1 0-8 0,-1 1-25 15,1-1-1-15,0-1-29 0,0 2 3 16,0-3-25-16,1 3-5 0,0 0 6 15,0 0-14-15,1 3-15 0,0-3-6 16,0 3-8-16,0 1 0 0,-1 1-3 0,1-1 6 16,-1 1-8-16,0 0 0 0,-1-2-5 15,0 5-6-15,-1-2 2 0,2-6 10 0,0 0 14 16,0 7-15-16,-8 4 15 0,4-6-1 0,1-1 16 16,0-2-16-16,1 1 8 0,-1-2-5 15,0 0 2-15,0 0-20 0,0-1-2 0,0-1-1 16,0 0-7-16,1 0-12 0,-1-2-18 15,1 1-18-15,2 0-27 0,0 0-19 0,-1-2 7 16,2 1-89-16,1-1-22 0,2 2-54 0,-2-1-18 16,1-1 23-16,0 1-175 0,1-2-115 15,-2 3 50-15,0 0 17 0,1-2 38 0,-1 3 29 16,-1-2 43-16,-1 2 11 0,0-2 5 16,0 3 21-16</inkml:trace>
  <inkml:trace contextRef="#ctx0" brushRef="#br0" timeOffset="60960.58">13542 11217 724 0,'-14'0'273'0,"14"0"-43"15,0 0 6-15,0 0-28 0,-14 0-18 0,14 0-4 16,-22 3 2-16,20-1-13 0,0-1 16 15,1 2-39-15,-1-3 26 0,0 3-31 0,1-3-18 16,-1 1-16-16,2-2 0 0,0 0-16 16,2-2-9-16,1-3-10 0,-1 1-15 0,12-9-8 15,2-6 28-15,1 3 12 0,5-3-34 0,5-4 8 16,6 1-16-16,5-5-1 0,6-4 5 0,6-3-12 16,2 0-5-16,3-2-28 0,2 1 5 0,1-1-1 15,3 3 6-15,-6 1 2 0,-1 1 3 16,-1 5 16-16,-4 2-23 0,-3 2-8 15,-4 3 0-15,-2 3-3 0,-5 0 17 0,-2 3-14 16,-5 4-1-16,-4 3-3 0,3-3-6 0,-3 3 16 16,-3 3-10-16,-6 0-11 0,1 0 17 15,-7 1-8-15,0 3-3 0,0-1-6 0,-4 1 11 16,-1-1 8-16,-1 1-16 0,0 0-1 16,0-1-16-16,-3 1 3 0,0 0-49 0,0 0-12 15,0 0 0-15,2 1-27 0,-2-1-13 0,-2-1-23 16,-2 0-18-16,1 0-57 0,1-1 22 15,-2 1-233-15,-1-1-3 0,-2 0 25 0,2 0 21 16,1-1 38-16,-3 2 42 0,3-2-6 16,-12-5 4-16,5 5 5 0</inkml:trace>
  <inkml:trace contextRef="#ctx0" brushRef="#br0" timeOffset="61418.53">14330 10493 428 0,'-8'1'335'0,"3"0"-29"0,-2 0-28 0,4 0-43 15,-1-1 1-15,2 1-14 0,-2-1-35 0,2 0 2 16,1 1-30-16,-1 0 1 0,2-1 16 0,2 0-17 15,0 0-18-15,3-2 9 0,13-1-6 0,-3 1 8 16,4-2-34-16,3 1 2 0,1-2 1 16,3 2-20-16,1 0-17 0,2 1 2 0,1 1-3 15,-1 0-13-15,0 1-10 0,-16 0-13 16,8 0-1-16,0 0-15 0,23 12-8 0,-28-5 18 16,-1 2-8-16,-2 2 14 0,-3 1 15 15,-3 0 8-15,-3 4 3 0,-4-1-8 0,0-7-8 16,-11 20 13-16,0-8-4 0,-2-1-27 0,-1 3 10 15,0-2-9-15,-1-1 3 0,-1 0-8 0,-1-1-3 16,-2 0-18-16,4-1-22 0,-5-1-26 16,-1 0-30-16,4-2 3 0,2 2 5 15,2-2-64-15,3-3-10 0,2-2-30 0,1-3-11 16,3-3-8-16,2-1-8 0,2 0-26 0,0-2 20 16,4-2-197-16,0-1-51 0,12-7 3 15,4-4 26-15,1 0 45 0,-2-3 28 0,6 0 17 16,5-3 3-16,5-1 11 0</inkml:trace>
  <inkml:trace contextRef="#ctx0" brushRef="#br0" timeOffset="62146.9">15144 10323 967 0,'-2'-7'324'0,"1"2"-26"0,-1 0-21 15,2 2-6-15,-2-1-26 0,0 2-45 0,2 2-22 16,-2 0-19-16,-1 3-19 0,1 1 50 0,-1 11-1 16,1-1-16-16,0 5 5 0,0 1 1 15,2 2-9-15,0 1-14 0,0-12-11 0,0 4-17 16,0 3-1-16,0 1-20 0,0 0-11 0,0-3-7 15,0-2-12-15,11 8-2 0,-11-13-5 0,3-5-4 16,-3 1 3-16,0-1-10 0,0 0 0 0,2-1 17 16,-2-3-5-16,0 0-5 0,0 0-12 15,-2 2-11-15,-1-4-5 0,3-1-13 16,-2-1 7-16,0-2-28 0,-1-10 10 0,-3-2-18 16,1-2-16-16,-1 2 12 0,1-3 1 15,4-1-3-15,-3 0 3 0,2-1-9 0,0 5 15 16,-1 1-2-16,1-1-3 0,2 3 0 0,0 15-1 15,0-11-2-15,0 2 5 0,0 1-11 16,0 1 9-16,0 7-2 0,0-8-5 0,0 8 11 16,11-14-5-16,-8 11-13 0,2 3 23 15,1 1 13-15,8 5 7 0,4 5 0 16,-1 1 21-16,4 2-13 0,-1 0 23 0,-2 2-14 16,2-2 7-16,-2 1-8 0,2 1 10 0,1-1-5 15,-1 0 8-15,0-1-15 0,0 0 10 16,3-1 1-16,-6-1-14 0,2-3 14 0,-2-2-21 15,-1 1 15-15,-3-3-10 0,-1-2-17 0,-3-2 10 16,-2-1 1-16,-7 0 10 0,0 0-20 16,9 0-8-16,-9 0 6 0,15-14 10 0,-12 9-18 15,-1-1 8-15,-2 0-6 0,-2-1 18 0,2-3-22 16,0-4-15-16,-16-20 9 0,7 15 7 16,-2-1-32-16,0 1 6 0,-3-1-3 0,3 3 13 15,-3 0-2-15,1-2-24 0,2 3 10 16,1 1-4-16,0 2 0 0,1 1 2 0,1 3-10 15,2 2-18-15,1 2-25 0,1 2-24 0,0 1-32 16,0 0 0-16,4 2 12 0,0 0-47 16,0 0-21-16,-3 5-16 0,3-1-16 0,0-1-24 15,2 1-36-15,-1 2 29 0,3-2-235 16,5 6-8-16,-1-4 59 0,4 5 36 0,1-6 24 16,3-1 23-16,2 5 25 0,4-3 25 0,1 1 25 15,4-2 21-15</inkml:trace>
  <inkml:trace contextRef="#ctx0" brushRef="#br0" timeOffset="62525.45">15739 10357 371 0,'3'0'417'16,"-3"0"-55"-16,0 1-22 0,0-1-15 0,-3 2-35 16,1-2-38-16,1 0-31 0,-3 2 21 0,2 1-32 15,-2 0-31-15,1 1 2 0,-5 7 3 16,0 2-7-16,2 1-15 0,3-4 4 0,1 0-16 15,2 0-8-15,0-3-11 0,0-7 2 0,0 7-16 16,0-7 5-16,19 24-20 0,-13-16-11 0,3-2 5 16,3 0-14-16,-1-4-2 0,-1 0 0 15,-10-2-7-15,10 0-2 0,3 0-14 0,14-12-1 16,-14 5-8-16,-1-2-3 0,-3-1-18 16,-1-5 10-16,-3-4-14 0,0 2-18 0,0 0 11 15,-5 3 3-15,0 8-19 0,0-5 0 16,0-1-16-16,-12-13 2 0,5 16-10 0,1 2-2 15,-5-1-2-15,-3 6-5 0,1 1-16 0,13 1-6 16,-16 0-8-16,-2 0-12 0,-16 13-3 0,18-6 8 16,3-2-69-16,-1 4-2 0,4-4-36 15,5-2-13-15,-2-1-31 0,2 0-35 0,5 0 25 16,2-2-197-16,-2 1-29 0,5-2 15 0,-3-1 50 16,8 2 8-16,7-4 43 0,4-3 27 15,1-1-7-15,3 1 17 0,-5-2-5 0</inkml:trace>
  <inkml:trace contextRef="#ctx0" brushRef="#br0" timeOffset="62830.52">15939 10218 357 0,'2'-3'424'0,"-2"1"-65"16,2-1-22-16,-2 0-42 0,0 3 7 0,0-1-14 16,2-1-48-16,-2 0-27 0,1 2-3 15,-1 0-14-15,2 3 24 0,0-1-16 0,1 3 8 16,1 11-5-16,-1 1-13 0,3 1 8 15,-2 4 0-15,3 1-21 0,-3 1-18 0,2-1 18 16,0 1-18-16,-1-2-6 0,1-1-36 16,-2-1-6-16,6-1-25 0,-3-2-1 0,3-2-3 15,0-3 1-15,-6-4-11 0,3-3-3 0,2-1-9 16,2-4-26-16,-2 0-45 0,0 0-39 16,5 0-38-16,17-10-40 0,-15 5-27 0,-2 0 16 15,1-2-103-15,-3 2-35 0,-2-2-26 16,-3 2 28-16,0 0-204 0,-3 0-41 0,-1 1 23 15,-1 1 49-15,-2-1 28 0,0 4 13 0,0 0 78 16,0 0-9-16,0 0 4 0,0-8 44 16,-14-1 6-16</inkml:trace>
  <inkml:trace contextRef="#ctx0" brushRef="#br0" timeOffset="63039.81">16025 10369 522 0,'-5'0'441'15,"1"-1"-7"-15,-1-2-28 0,2 2-34 0,-1 1-40 16,2-2-44-16,2 1-24 0,0-2-38 16,0 0-13-16,2 1-32 0,0-3-29 0,3 3-7 15,0-1-29-15,1-1-12 0,7-4-117 0,4 2-44 16,2-5-84-16,-1 1-62 0,1 0 15 0,3-1-284 16,0 1 41-16,1 2 31 0,2 0 36 15,-3-1 29-15,5 4 17 0,2 4 11 0,2-2 56 16,3 1-40-16</inkml:trace>
  <inkml:trace contextRef="#ctx0" brushRef="#br0" timeOffset="63608.25">17189 10158 536 0,'0'-7'379'0,"1"3"-26"0,-2-3-49 16,1 2-14-16,0-1-35 0,-3 1 49 15,1-1-52-15,-9-1-45 0,-3 2-26 0,1 2-8 16,13 3-11-16,-16 0-18 0,0 0-18 16,-19 17-35-16,17-6 10 0,-3 0 3 15,7 2-13-15,1 1-10 0,0-1-11 0,2 2-5 16,4 0-6-16,0-1 4 0,4-3-2 0,2 0-23 16,1-11 4-16,0 8 17 0,0-2-19 0,11 5-8 15,5-2-2-15,-2-3-2 0,1-1-6 16,2-1 1-16,2 2 2 0,-1-1-15 0,0 1 11 15,0-1-4-15,2 1-10 0,-1 0 10 0,0 0-23 16,-2 2 15-16,-1-1 9 0,-2-2-12 16,0 3-15-16,-5-1 8 0,1 3-4 0,-4-3 11 15,0-3-17-15,-3 1 38 0,-2 0-11 16,-1-5 1-16,0 0 20 0,0 7 2 0,-15 11-5 16,6-11 6-16,-4 0-8 0,-3 0-2 15,0-1-5-15,-4-2 1 0,1-2-7 0,-2 1-14 16,-2-1-40-16,-2 2-24 0,2-2 4 0,2 0-94 15,0 0-20-15,0 0-46 0,12-2-40 16,-1 0 22-16,-2 0-250 0,3 0 37 0,9 0 6 16,0 0 51-16,-6-13 15 0,12 12 8 15,11-6 47-15,7-3 22 0,4 2-8 0,-1-3 8 16</inkml:trace>
  <inkml:trace contextRef="#ctx0" brushRef="#br0" timeOffset="64368.69">17364 10399 483 0,'-3'4'405'0,"1"-1"-51"15,1 2-14-15,-2-3-29 0,3 2-41 0,-2-2 2 16,0-1 7-16,1 1-13 0,0-2-56 16,-1 0-1-16,2-2-39 0,0 2 2 0,3-2-47 15,0-3-8-15,6-7-8 0,-1-3-12 16,2-2-21-16,1-4-11 0,2-1-5 0,-2-2-8 15,0 2-2-15,-2-2-73 0,1-2 1 0,-3 0-12 16,1-2-4-16,-2 1 6 0,0 1 3 16,-6 3 6-16,5 2-6 0,-5 11 28 0,0-2-6 15,-12-14-14-15,3 14-11 0,2 5 29 16,-1 2-15-16,-2 2-1 0,3-1-10 0,-1 3 0 16,4-1 23-16,-4 2 16 0,3 0-26 0,5 0 6 15,0 0 18-15,-13 0 8 0,-10 11-17 16,15-7 18-16,0 2 12 0,2 0-2 0,1-1 31 15,-3 8 8-15,5-2 10 0,0 0-6 16,3 1 15-16,0-3-10 0,0 4 4 16,0 3 12-16,17 19-10 0,-7-16-2 0,0 0-11 15,1 1 3-15,1 1 2 0,3-6-13 0,0 7 3 16,-1-2-6-16,2-4-5 0,-2 2-6 0,-1-1-4 16,-1-3-8-16,0 0 0 0,0-2-4 0,-5 1 0 15,-1-6 2-15,-1 0-8 0,0-2-7 16,-1-1 3-16,-1-3 7 0,-1 1 3 0,-2 1-2 15,4-1 14-15,-3 0-13 0,0-1 2 16,-1 0-3-16,0-1-2 0,-2-1-11 0,1 0 14 16,-2-2-5-16,1 2 0 0,0-2 1 0,2 1-14 15,-2-2-3-15,0 0-1 0,2 0-8 16,0-1 5-16,3-1 7 0,-2 2 1 0,7-10-16 16,1 2 1-16,3-1-1 0,-1 2 14 0,2-2-8 15,-1 4 6-15,3-1-15 0,-7 3 10 16,2 4-11-16,-3-2 9 0,1 4-17 0,0 0 16 15,-2-1-3-15,-6 2 1 0,0 0-8 0,9 0 10 16,-3 0-7-16,13 16-5 0,-10-5 17 16,2 0 2-16,-6-3-4 0,-1-1 8 15,1 7 1-15,-1-5-1 0,0-2-10 0,0-1 9 16,0 0-10-16,-1-2 19 0,0 1-11 16,0-3 12-16,-1 1-17 0,3 0 7 0,-1-1-11 15,0 0 8-15,-2-2 2 0,6 3-22 16,-4-2-17-16,1-1-38 0,0 0-29 0,-5 0-38 15,0 0 12-15,8 0-100 0,-1 0-53 16,-7 0-36-16,15 0 29 0,-1 0-243 0,17-11 23 16,-13 6 38-16,1 0 49 0,3 2 12 0,0-2 39 15,4-2 41-15,0 0-10 0,1 2 24 16,0-3 37-16,2 2-47 0</inkml:trace>
  <inkml:trace contextRef="#ctx0" brushRef="#br0" timeOffset="65135.69">18262 10282 586 0,'1'-3'326'16,"2"-1"1"-16,-3 1-47 0,-1-1 6 0,-1 1-31 16,0 0-14-16,-3-2-31 0,-6-6 21 15,-1 2-44-15,-3 2 13 0,-1 1-16 0,-2 1-15 16,3 2-13-16,-2 0-4 0,0 0-10 0,3 1-31 16,1 2-2-16,4 0-2 0,-3 0 4 15,-16 13-11-15,11-8-1 0,2 2-3 0,-2 5 5 16,4-3-6-16,-2 4-11 0,4 0 13 15,-1-1-15-15,1 0 3 0,5 2-11 0,1-4-4 16,2 0 0-16,3-3-7 0,0-7-3 0,0 7-19 16,0-7 8-16,11 13 0 0,-6-11-17 15,2 0-2-15,11 1 8 0,-2-3-16 0,-7 0-2 16,4 0-9-16,1 0 2 0,17-15-14 16,-17 8-9-16,0-3-10 0,-3-2-15 0,-3-1-4 15,3-1 0-15,-4 0-13 0,-1 1 20 0,-3 4-18 16,1 2 13-16,-1 0-5 0,-2 2-8 0,0 4 3 15,-1-3 27-15,0 4-13 0,0 0 8 0,0 0 1 16,-7 2 6-16,4 0 22 0,2 2 3 16,-2 3 3-16,2-1 16 0,0-1-3 0,2 1 7 15,1 12 4-15,-2-12-8 0,8 8 13 16,2 1-6-16,1-5 2 0,1-3-3 0,1 0-4 16,1-2 0-16,-7-5-2 0,1 0-13 15,2 0-3-15,4 0 3 0,14-16-10 0,-15 5-22 16,-5 4-12-16,2-3-14 0,-3-2-30 15,0-2 3-15,-2 3-9 0,-2 2 1 0,-2 0 4 16,1 1 6-16,-2 1-15 0,0 7 4 0,0 0 6 16,0-6 20-16,0 6-8 0,0-8 10 15,0 8 0-15,0-6-9 0,0 6 5 0,0 0 23 16,0-8-17-16,0 8 12 0,-9-8 41 0,10 7 1 16,1 0 26-16,-1 3 0 0,3 0 0 15,1 1-15-15,5 6 19 0,0 1 22 0,2 1 13 16,-1 2-6-16,2 2 1 0,0-1 6 15,-2 1-4-15,-1-2 3 0,0-1-13 0,-3 1 7 16,-1-5-7-16,0-5 2 0,-3 2 8 0,0-1 5 16,-1-2 31-16,-1-1-8 0,0 1-2 0,0-2-8 15,-1 0-17-15,-1-2-1 0,0 1-21 16,-1-1-5-16,0-3 19 0,0 0-22 0,-1-9 9 16,-2-1-4-16,3-1-9 0,2 2-30 0,0 3 1 15,0 4-9-15,0-5 12 0,0 0-13 16,17-13-15-16,-10 12 6 0,2 1-29 0,0 1 5 15,2 1-28-15,-1 1-23 0,1 2-37 0,-3 1 13 16,-1 4-44-16,0-1-37 0,9-1-23 0,-4 1-2 16,0 1-47-16,-2 2 27 0,-10 0-258 15,7 0 22-15,1 0 48 0,-1 0 16 16,14 17 37-16,-5-10 22 0,2 1 42 0,4 2-2 16,-2-3 17-16,0 0 10 0</inkml:trace>
  <inkml:trace contextRef="#ctx0" brushRef="#br0" timeOffset="66104.74">18868 10207 915 0,'-1'-1'338'0,"-1"-2"-16"0,1 0-11 0,-2 0-39 16,0-1-34-16,-2 1 13 0,-6-5-41 0,-5 2-40 15,3 0 14-15,2 1-19 0,1 4-2 16,0-2-18-16,10 3-10 0,-14 0-6 0,-1 0 3 15,-14 15-12-15,13-3 14 0,3 1-1 0,-1 1-2 16,3 1-8-16,0 1-6 0,3 0 2 0,3-1-18 16,2-1 0-16,1-1-19 0,2-13 10 0,0 10-21 15,0-3 6-15,0 0-11 0,19 8-2 16,-10-9-22-16,1-2 13 0,1-2-5 0,-11-2-7 16,12 0-10-16,3 0-16 0,18-15-17 15,-18 7-12-15,0-1-13 0,-6-3-12 0,2 0 7 16,-2 0-13-16,-3 0-1 0,0 2-4 15,-4 1 11-15,-1 1-4 0,0 3 6 0,-1 1-5 16,0 4 22-16,0 0-17 0,0 0 6 0,0 0 2 16,0 0 10-16,-8-11 14 0,5 14 9 15,1 0 5-15,0 0 17 0,-2 2 4 0,4 1 13 16,-2 2 6-16,4-1 0 0,-2 0-4 0,0 2 3 16,13 14-1-16,-3-9-13 0,2 0 15 15,1 1-15-15,2-5-13 0,1-4 22 0,2-2-15 16,-8-4-4-16,5 0-6 0,2 0 16 0,2 0-6 15,18-14-31-15,-18 6-11 0,0-2-11 0,-6-2-33 16,-3-3-5-16,-1-2-23 0,0-2-18 16,-4 0 8-16,0-1-47 0,0-1-1 0,-4-1 4 15,-1 10-12-15,0-4 17 0,0-2 2 16,-12-23 7-16,4 24 25 0,2-1 5 0,-3 1 7 16,0 1 24-16,-1 3 9 0,2 0 9 0,2 3 5 15,1 3-7-15,-5-2 22 0,2 2 6 0,3 1 11 16,1 3 12-16,-1 0 6 0,0 1-17 15,2 0 24-15,1 1 21 0,-1 1-10 0,3 0-3 16,0 0 36-16,0 0 25 0,-7 15 2 0,7-8 5 16,0 11 7-16,0-8 5 0,0 6-3 15,13 21 17-15,-4-11-6 0,1 1-3 0,1-4-8 16,1 3-9-16,-1-5-12 0,2 2-8 0,-1 2 2 16,0-2-23-16,2-2 2 0,-1 1-14 15,2-5 16-15,-3-1-7 0,-4-4-8 0,-1-3-4 16,0-3-6-16,-3-1 3 0,-1 0 4 0,1-3 8 15,-4-2-5-15,1 3-25 0,-1-3 20 0,0 0-2 16,-1-5-12-16,-1 2-3 0,-1-1 11 16,2-1-27-16,-2-2-4 0,-3-4 10 0,1 0-23 15,1 2 2-15,1 2 0 0,2 1-3 0,1-1 15 16,0 7-12-16,0 0 14 0,0-8-12 16,0 8 7-16,13-16-10 0,-2 8 17 0,3-1-7 15,0 4 5-15,2-1-19 0,3 2 14 0,-3 4-2 16,3-2 6-16,0 0-16 0,-3 1 16 15,-6 1-9-15,4 0-1 0,4 0-5 0,16 13 16 16,-19-6-9-16,-2 2-3 0,-2 0 12 0,-2-1-6 16,-1 2-8-16,-4-1 4 0,-1 1 11 15,-2-3 18-15,-1-7-5 0,0 7 9 0,0-7-12 16,-21 22 3-16,8-12-3 0,-3-2 9 0,-2 1-7 16,-4-4 1-16,-2 0-37 0,1 0-9 15,-3-4-32-15,1 0-24 0,1 2-17 0,14-3 9 16,-6 0-97-16,0 0-28 0,-1 0-27 15,3 0-36-15,-9-15-15 0,19 8 28 0,2 4-219 16,4-2 8-16,6-8 13 0,7 4 51 16,3-4-4-16,4-1 70 0,0 1 35 0,0 0 22 15,-1-1-29-15,1 3 39 0</inkml:trace>
  <inkml:trace contextRef="#ctx0" brushRef="#br0" timeOffset="66439.35">19360 9910 978 0,'-1'-3'317'0,"0"2"-46"0,0-1-6 0,0 0-38 16,-1 0-23-16,3 2 12 0,-1 2-25 0,1 1 29 15,1 2 27-15,3 10-9 0,2 3 5 0,3 4 8 16,0 2-19-16,-2-1-4 0,3 3 11 15,-1 2-27-15,1 2-19 0,0 3-3 0,0-1-6 16,0 0-50-16,-2-3 0 0,2 0-24 16,-3-2-5-16,0-1-1 0,1-1-12 0,0-4-15 15,-4 1-27-15,2-7-32 0,-3-4-11 0,0-5-55 16,-1-2-43-16,2-1 7 0,-2-3-180 16,-3 0-55-16,0 0 29 0,21-14-289 0,-10 0 58 15,0-2 34-15,1 3 40 0,3-3 24 0,4 1 44 16,-3 1 19-16,3 2-10 0,0 2 76 15,-2 1-8-15,1 3 18 0</inkml:trace>
  <inkml:trace contextRef="#ctx0" brushRef="#br0" timeOffset="66921.69">19771 10249 920 0,'-7'0'314'0,"1"0"-33"16,-1-1-17-16,1-1-48 0,-1 2-4 15,2 0-12-15,-2 0-11 0,2 0-27 0,5 0-1 16,0 0-19-16,-8 0-16 0,8 0 21 0,0 0 16 16,-8 0-9-16,8 0 6 0,0 0 1 0,-8 8-11 15,11-6-5-15,1 0-24 0,0-2 7 16,1 0-11-16,3 0-18 0,11-5-8 0,-9 5-8 16,20-8-18-16,-12 2 10 0,-1 1-6 15,-1-1-13-15,0-3-6 0,-3 2 1 16,1-4-15-16,-3 0 5 0,-4 2-14 0,0 3-1 0,-3 2-8 15,-1-3 11-15,0 1-7 0,-3-1-2 16,0 5-8-16,0 2 1 0,0 0 0 0,0-7-11 16,-12-3 0-16,8 6 4 0,-2 2-4 0,-10-3-4 15,-1 2 1-15,2 3 5 0,5 0 2 16,-4 0 0-16,-17 14 4 0,11 0 14 0,3 0 28 16,1 4 2-16,0 2 6 0,3 1 20 0,2 1 7 15,-1 5 0-15,4-4 12 0,4 0-12 16,1 0-9-16,3-3-7 0,0-10 24 0,10 16 18 15,1-13-22-15,3-1 9 0,4 0-21 0,3-7-6 16,2 1-21-16,3-3 10 0,-12-3-13 16,8 0-10-16,4 0-3 0,0 0-77 0,26-9-11 15,-29 4-53-15,-2-2-53 0,-4 2-60 16,-3-2 22-16,0-1 17 0,-6 1-478 0,-2 0 46 16,0 4 50-16,-3-3 50 0,-1 2 28 0,0 0 43 15,1 1 24-15,2 2 41 0,0-1 38 16,15 2 16-16,-1-1 31 0,-9 1 6 0,8 0-24 15</inkml:trace>
  <inkml:trace contextRef="#ctx0" brushRef="#br0" timeOffset="105585.92">13022 13631 374 0,'0'0'152'0,"0"0"-24"0,0 0-6 16,0 0-4-16,0-12-12 0,0 12-4 15,0 0-4-15,0 0-12 0,0 0 1 0,0 0-22 16,0 0 24-16,0 0-15 0,0 0 0 0,0 0-11 16,0 0 21-16,0 0-23 0,0 0-1 15,0 0 0-15,0 0-3 0,0 0 3 0,0 0 10 16,0 0 1-16,0-13-20 0,0 13 9 0,0 0 1 15,0 0 11-15,0 0-13 0,0 0-3 16,0 0-5-16,0 0-14 0,0 0 10 16,0 0-9-16,0 0-6 0,0 0 9 0,13 0-2 15,-13 0 6-15,31 1 12 0,-14 6-21 16,4 1 10-16,2 0-3 0,4 1 9 0,0 2-2 16,3 0-1-16,4 1-11 0,3 2 15 0,0 1-11 15,3 2-2-15,4 0 4 0,0-1-23 16,0 3 3-16,4-2 2 0,-1 0-12 0,4 3 10 15,1-3 7-15,-1-2-13 0,-4 1-9 16,2-2 23-16,-6-1-14 0,0-1-2 0,-2 0-7 16,-2-2-7-16,-3-1-4 0,-2 1 21 0,-3-2-5 15,-6 0-15-15,1-2 5 0,-5 1 4 16,2-2-16-16,-8 2 31 0,1 0-21 0,-3 1 1 16,-6-3 9-16,0-1-27 0,-2-3 31 15,-1 1-7-15,-2 2-5 0,0-1-9 0,-1-1-19 16,0-2-25-16,0 3-24 0,0-3-30 0,-1 1-42 15,0-1-33-15,0-1 17 0,-1 1-268 0,-1-1 14 16,1-1 51-16,1 1 15 0,-1-2 23 16,0-1 3-16,1 0 44 0</inkml:trace>
  <inkml:trace contextRef="#ctx0" brushRef="#br0" timeOffset="105985.98">14118 13875 621 0,'-2'-2'322'16,"0"0"-51"-16,0 2-45 0,2-3-2 0,0 1-36 16,0 2-24-16,1 0-2 0,3 0-14 0,2-1-16 15,-1 2 6-15,4-1-22 0,10 3-10 16,2 4-12-16,0-3 4 0,-2 4-24 0,2 0-3 15,-3 1-17-15,2 1 1 0,0 1 1 0,-1 2-17 16,0 1 6-16,-2 0 5 0,0 0-13 0,-5 1 23 16,1 0-31-16,-6-1 1 0,4-1 11 15,-4 2 7-15,-1-1 0 0,-6-4-3 16,2 1 19-16,-2-3-7 0,0 0-5 0,-11 15 39 16,3-9-33-16,-4-1 14 0,-3-1-31 15,-6 2 10-15,0 1 10 0,3-1-12 0,-3-1 6 0,-2 1-29 16,-2-2 15-16,3 0 1 0,-2 0-11 15,3 0-39-15,1 0 1 0,-1-1-99 0,4-5-48 16,3 1-70-16,3-4 20 0,4-2-281 16,2 0 2-16,5 0 77 0,2-2 22 0,5-1 25 15,16-5 11-15,6 3 20 0,3-1 29 0,-1 0 8 16</inkml:trace>
  <inkml:trace contextRef="#ctx0" brushRef="#br0" timeOffset="106327.93">14773 14067 373 0,'-2'-5'351'0,"0"2"-63"0,-2 2-28 16,4-3-27-16,-2 2-29 0,2 1 1 0,2 2 16 15,-1 1-31-15,2 3 8 0,5 11-23 16,-1 2 68-16,2 6-28 0,0 3-3 0,0 1-22 16,-2 3 5-16,2 2-23 0,4 3-16 0,-4-1-17 15,3-3-4-15,-1 1-23 0,-2-4-5 0,2-1-8 16,-2-3-14-16,0 3-20 0,0-6-22 0,0-1-41 16,-4-5-24-16,3-4 13 0,-1-2 1 15,-2-3-116-15,-3-5-42 0,-2-2-30 16,0 0-45-16,4-9 21 0,-5 4-289 0,2-3 44 15,-5-9 46-15,-3-4 19 0,0 4 29 16,1-5 43-16,-1 3 23 0,-2 2 25 0,-2-2-12 16</inkml:trace>
  <inkml:trace contextRef="#ctx0" brushRef="#br0" timeOffset="106669.84">14708 14148 507 0,'0'-5'386'0,"0"1"-58"0,-3-1-59 0,3-1-21 16,3 0-19-16,-1 1-15 0,9-7-14 15,-2 0-7-15,5 3-38 0,1 0 12 0,3 0-5 16,2 4-18-16,3-1-16 0,-1 2 7 0,1 3-31 16,-12 1 13-16,7 0-21 0,0 0 0 0,25 16-24 15,-23-8-7-15,0-1-7 0,1 3 3 16,-8 4-9-16,1-1-5 0,-5-1 4 0,2 2-7 15,-7-4-4-15,0-1-12 0,1-2-3 16,2 6-18-16,-7-13 33 0,0 9-18 0,-12 11 3 16,2-6-10-16,-2-4 4 0,-4-3 6 15,1 1-10-15,-1-1-24 0,5-5-1 16,2 1-54-16,-1 1-40 0,2-4-44 0,8 0-25 16,-7 0-42-16,7 0 19 0,-6 0-213 0,6 0-30 15,0 0 20-15,-14-13 38 0,14 10 19 0,2-2 36 16,2 2 38-16,4-7-2 0,5 0 7 15</inkml:trace>
  <inkml:trace contextRef="#ctx0" brushRef="#br0" timeOffset="107581.87">15110 14098 462 0,'0'-2'342'0,"2"0"-30"0,0 1-38 16,-2-1-14-16,1 2 5 0,1 0-2 0,-2 2-31 15,2 1 10-15,0 2-5 0,2 1-3 0,-3 0-11 16,10 8-16-16,-4 4-21 0,1-2-16 16,6 2-15-16,-1-2-21 0,0 1 0 0,2-3-26 15,-2 0-2-15,3-3-5 0,-1-1-8 0,1-1-12 16,-9-4-16-16,5-2 1 0,-4-1-9 16,1 0-14-16,-9-2-2 0,5 0-29 0,17-12-1 15,-11 5-16-15,-1-3-21 0,-2-2-11 0,-1-2-1 16,-1 1 4-16,2-1-58 0,-6-4 13 15,5 2 3-15,-7 4 7 0,4-3 14 0,-4 5-10 16,0 3 8-16,2 1-8 0,0 1 4 0,-2 2 22 16,0 3-4-16,0 0 38 0,0 0 6 15,0 0-12-15,-4-3 24 0,4 6 8 0,0-1-2 16,0 2 14-16,2 2 2 0,-2-1 9 0,2 2 1 16,0-2 0-16,8 9 8 0,-1-1-15 15,2 1 12-15,3-4-6 0,1-1-3 16,3-1-10-16,-2-1-3 0,2-3-4 0,0-3-13 15,-3 1 9-15,-6-2 3 0,5 0-23 0,13-13-2 16,-12 7-19-16,-3-6-16 0,2 2 5 0,-4-2-55 16,-2-3-10-16,-2 1-29 0,-6-6-9 15,0 10-26-15,0-7-29 0,-14-23 10 0,8 19 0 16,-5 1 29-16,-1 0 7 0,-1 3 13 16,0 2 1-16,-3 2 45 0,3 3-3 0,-4 2 20 15,2 3 15-15,1 1 15 0,4-1 25 16,2 4-8-16,2-1 0 0,1 2 21 0,1-2-13 15,4 2 30-15,0 0 14 0,0 0 15 16,0 0 16-16,-7 12 19 0,7-7 8 0,7 10-6 16,1-1 34-16,4 3 2 0,1 0-11 0,3 0-12 15,0 2-9-15,2 0 36 0,2-2-42 0,-2 0 0 16,0-2 9-16,0 2-13 0,2-3-2 16,0 1-30-16,-2-1 11 0,-1-1 5 0,-2-2-12 15,-4 0-5-15,-2-3 10 0,-2-2-7 16,-1-2-9-16,-1-1 12 0,-3-1-9 0,1 1 22 15,-1-1-25-15,-2-2 4 0,0 0-6 0,-2-2-12 16,-1 2 2-16,-2-3-11 0,3-1 21 0,-4 1-13 16,-3-5-1-16,0 0 0 0,4 2-2 15,1 0-12-15,-1 1-1 0,1 1 8 0,4 0-14 16,-2 1 6-16,2 3 8 0,0 0-12 16,0 0 0-16,13-13 0 0,3 7-6 0,-1 1 23 15,4 0-20-15,-2 1 9 0,6 1-18 0,-1 1-2 16,-13 2 12-16,5 0-18 0,4 0 24 0,19 12-13 15,-18-5 6-15,-3 4 8 0,1-2-11 16,-8 0 4-16,1 3 19 0,-6-5 8 0,-1 3-12 16,-3-3 9-16,0-7 9 0,0 7 5 15,0-1 1-15,-13 14 0 0,5-12-1 0,-5 1 2 16,-3-3-12-16,0 2 4 0,-4-4-6 16,2 0-5-16,-4-2-19 0,1 0-39 0,4-2 4 15,7 0-122-15,-3 0-34 0,-1 0-45 0,-15-13-66 16,18 4 29-16,7 1-236 0,-3-3 6 15,5 2 68-15,2 9 32 0,11-18 29 0,0 6 17 16,5 0 23-16,4 0 1 0,2 2 49 0,-3-2-22 16</inkml:trace>
  <inkml:trace contextRef="#ctx0" brushRef="#br0" timeOffset="108078.69">15943 13851 522 0,'-2'-4'335'15,"2"3"-37"-15,2-1-13 0,0 1 7 0,-1 2-34 16,1 1 2-16,3 1-29 0,8 7 19 0,-2 3-20 16,1 3-12-16,5 3-28 0,-3 0 9 15,-1 2-6-15,1 2-18 0,-1 0-3 16,-2 2-15-16,3 0-8 0,-5-1-10 0,0 0-15 15,2-2-15-15,-2 4-8 0,0-4-18 0,0-3 5 16,0 1-12-16,-4-6-5 0,3-2-14 0,-2-1-3 16,-2-5 4-16,0 2-15 0,-1-5 1 0,1-2-12 15,0-1-17-15,-2 3-20 0,-2-3-26 16,0 0-13-16,0 0-17 0,21-20-18 0,-14 7 9 16,2-1-40-16,-2-2 3 0,1 1 20 15,1 1 16-15,1-1-18 0,-4 3 31 0,1 3-26 16,-3 2 39-16,1 3-20 0,0 0 21 0,-5 0 8 15,4 2-8-15,-2 1 48 0,1 1 0 0,-3 0 15 16,0 0 9-16,0 0-6 0,0 0 21 16,20 22 5-16,-11-10 22 0,-1 2-9 0,1-2 2 15,1 2-2-15,-2-1-7 0,-5 0 2 16,5-2-2-16,-5-1-8 0,2-2 2 0,-1-2-10 16,1-1-11-16,-3-1-8 0,0-2-24 0,0-1-54 15,0 2 5-15,-2-3-105 0,0 0-66 16,0 0-56-16,5-13 27 0,-5 6-253 0,0 0 37 15,2-12 44-15,-2 9 30 0,0-4 6 0,0-1 21 16,0 2 42-16,0 0 22 0,-13-9 13 16</inkml:trace>
  <inkml:trace contextRef="#ctx0" brushRef="#br0" timeOffset="108238.72">16284 13849 676 0,'-6'-7'319'15,"4"2"-38"-15,-2 2-39 0,1-1-25 16,-1 4-37-16,2-1-25 0,-2 3-48 0,0 1-43 16,0 0-47-16,0 3-77 0,4 0 7 15,-2 0-297-15,4 12-14 0,-2-8 63 0,12 16 1 16,1-6 16-16</inkml:trace>
  <inkml:trace contextRef="#ctx0" brushRef="#br0" timeOffset="108560.57">16674 14087 887 0,'4'-4'342'0,"-2"0"-26"15,1 1 0-15,-1-2-40 0,-4 1-13 16,2-1-29-16,-5 2-10 0,3-2-26 0,-3 2-12 16,-10-1-5-16,1 3-21 0,8 1 5 15,-7 0-20-15,-2 0-10 0,-18 16-4 0,14-8 0 16,4 6-13-16,-1-2-4 0,3 3-3 0,2 0-10 15,4 2-2-15,3-1 6 0,4 3-5 16,0-12-14-16,11 14-5 0,0-5-11 0,2-6 0 16,5-1-15-16,3-5 2 0,1 1-15 15,5-1-12-15,-2 0-5 0,2-4-32 0,-14 0-6 16,8 0-33-16,3 0-23 0,-1 0 7 0,1 0-68 16,24-11-44-16,-28 7-46 0,-2 0-35 15,-2-1 25-15,-3-2-248 0,-3 4-24 0,-6 0 53 16,4 0 37-16,-1 1 16 0,3 0 38 15,7-3 15-15,4 3 37 0,0-3 41 0,8 3-47 16</inkml:trace>
  <inkml:trace contextRef="#ctx0" brushRef="#br0" timeOffset="109477.11">18042 14270 543 0,'3'-3'241'0,"-2"-2"-18"16,2 1-32-16,-3-1-22 0,0 0-11 0,-1 0-9 15,2 0-9-15,-1 1-6 0,0-1-24 16,-3 2-2-16,3-1-12 0,0 4-25 0,0 0 4 16,0 0-7-16,0-8 6 0,-9-2-17 0,7 7-6 15,0 2 3-15,0-4 1 0,-2 3-8 16,3-2 0-16,-1 1 12 0,0 0-7 15,0 0-5-15,0-1 5 0,-2 2-17 0,1-1-1 16,1 0-2-16,0 1-8 0,-1-1 16 0,0 1-19 16,0-1 0-16,1-1-11 0,-3 1 4 0,1-1 15 15,-1 1-12-15,0 0 1 0,-4-7 7 16,1 4-15-16,-7-1 11 0,6 0-6 0,2 1-4 16,0 2-3-16,0 1-6 0,-1 1 3 0,0-1-1 15,1 3-2-15,-13-4 10 0,1 4 5 16,11 0-2-16,-5 0 23 0,-18 9 3 0,14 1 32 15,0 2-2-15,0 0-6 0,-1 5 47 0,3-2-9 16,1-2-6-16,1 4-11 0,4 0 13 16,4-3-19-16,1 2-2 0,4-2 7 0,0-14-16 15,0 13-7-15,14 10-3 0,-5-13-6 0,3-2-20 16,2-3 11-16,2-1-4 0,-9-4-19 16,6 0-14-16,4 0-20 0,21-14-10 15,-18 5 2-15,1-2-46 0,-4 2-31 0,0-8 12 16,2 2-17-16,-5 1-7 0,1-3 25 0,-3 5 23 15,-1-3-12-15,-2 6 9 0,-4 1 21 16,-2 2 19-16,-1 2 10 0,1 0-5 0,-3 4 28 16,0-3 31-16,0 3-27 0,0 0 2 0,-3 1 35 15,3 1 18-15,-2 0-3 0,2 2 14 16,-1 0-5-16,0 1 13 0,1 1-8 0,2-1-3 16,0 15-2-16,6-6-6 0,1 1-1 0,-1-3-14 15,4 6-4-15,1-5 6 0,0-1-9 16,1-5-20-16,1 1-25 0,0 0-45 0,2-6 4 15,-2-1-113-15,-8-1-72 0,6 0 23 16,3 0-296-16,1 0 16 0,17-13 37 0,-17 7 19 16,2 2 51-16,-1-2 12 0,1 0 33 0,2-2 7 15,-2 1 50-15,1 2-6 0</inkml:trace>
  <inkml:trace contextRef="#ctx0" brushRef="#br0" timeOffset="109766.4">18534 14108 814 0,'-5'-3'312'15,"1"-1"-33"-15,-1 1-4 0,0 1-15 16,-1 0-17-16,0 1-19 0,-2 1-41 0,1 0 2 16,-1 0-21-16,-5 0 52 0,-15 15-17 0,12-6-6 15,1-1-13-15,3 4-20 0,-1 2 5 16,4 1-3-16,1 2-10 0,6 0-6 15,-2-1-27-15,4-2-2 0,0-7-12 0,0 3-14 16,13 15-10-16,0-10-37 0,-2-7-48 0,7-2-1 16,5-3-148-16,-1-2-52 0,-11-1-65 15,8 0 27-15,4 0-272 0,26-10 21 0,-25 4 56 16,4 1 44-16,-4-3 10 0,3 2 17 16,-2 2 42-16,1-4 35 0,-4 3 12 0,4-1 13 15</inkml:trace>
  <inkml:trace contextRef="#ctx0" brushRef="#br0" timeOffset="110038.39">18908 14105 401 0,'-2'-2'370'16,"-2"-3"-41"-16,1 3-16 0,-2-1-25 0,2 1-48 16,-2 0 14-16,-1 1-26 0,0 0-26 0,-1 0-6 15,0 2-6-15,-1-1 12 0,-16 10-16 0,11-2 5 16,0 0-1-16,1 5-2 0,2 2 0 0,-2-1-6 15,5 8-19-15,1-4-11 0,3-1-16 16,1 3-3-16,1-2-10 0,1-8-20 16,0 2-3-16,15 16-18 0,-5-17-35 0,5-2-34 15,0-3-44-15,3-3-42 0,4-3 8 0,1 5-147 16,-9-5-79-16,25-16 26 0,-14 8-255 16,1-1 21-16,1 0 45 0,-1-4 23 15,3 1 34-15,2-3 33 0,-5 2 11 0,4 0 38 16,-6-1 5-16,-1 4 51 0</inkml:trace>
  <inkml:trace contextRef="#ctx0" brushRef="#br0" timeOffset="111047.9">19209 14152 921 0,'-4'2'318'0,"2"-2"-31"0,-3 0-39 0,3 1 6 16,0 0-20-16,2 1-10 0,0-1-25 15,2 0-3-15,1 0-21 0,2 0-20 0,0-1 19 16,1 1-45-16,0-1 2 0,1-1-15 16,1 0-10-16,0 1-16 0,18-10-5 0,-14 5-3 15,3-2-16-15,-3 0-2 0,2-3-18 0,-3-1-4 16,-1 3-6-16,-4-1-2 0,-1 3-4 16,-3-1-18-16,-1 2 16 0,-1 1-21 0,0 4-4 15,0 0 0-15,0 0 0 0,-17-10 15 0,10 10 6 16,-10 0-3-16,8 0 15 0,-6 0 20 15,-20 14 14-15,16-6 7 0,-2 2-3 0,4 1 2 16,0 3 11-16,0 1 10 0,3 1-11 0,5 0 3 16,1 1-7-16,1 0-4 0,4 0 5 15,3-8-17-15,0 3 10 0,16 16-18 0,-4-15-6 16,3-3 1-16,3 0-14 0,2 0 1 0,2-5 2 16,1-3-33-16,-10-2-13 0,5 0-32 15,26-12-10-15,-21 4-12 0,2-5-22 0,-2 0-21 16,-2-2 9-16,-3-1-56 0,1-1 6 0,-3-1-14 15,1-3 41-15,-3 4-16 0,-2-1 30 16,-3 3 19-16,-6 2-6 0,0 3 13 0,-3 1 5 16,0 9 4-16,0-5 14 0,0 5-15 0,0-9 29 15,0 9-11-15,-11-15 11 0,8 12-8 16,1 1 25-16,1-1 12 0,-1 1-9 0,0-1 12 16,2 3-10-16,0 0 7 0,0 0-9 0,0 0 9 15,0 0 2-15,0 0-15 0,9-4 1 16,-5 5 16-16,2 0-6 0,12 3 7 0,-3-1-3 15,2 3 34-15,3-2-15 0,-3 2 9 0,1 3-15 16,-2-2 23-16,2 0-20 0,-6 0 4 0,0 1 3 16,-4-1-1-16,-3 2 32 0,-1-1 4 15,-4 1 4-15,1-1 11 0,-1-8 12 0,0 7 0 16,0 5-4-16,0 3 7 0,0-3-11 16,-15 17-4-16,12-20-5 0,0 1 4 0,-1-3-10 15,0 0-5-15,2-2-15 0,2 0 3 0,-2 0-4 16,2-3-1-16,-1 3-7 0,1-2 11 15,0-3-5-15,0 0-8 0,0 0-3 0,13 4 3 16,-7-5-3-16,11-3-1 0,1-3-5 0,1-5-5 16,1 0-9-16,1-3-32 0,2-1-1 15,0-1-48-15,4-3 24 0,-1-2 13 0,0 1-4 16,-3 1 6-16,-3 1 2 0,-3 0 14 0,-1-1 6 16,-8 3 16-16,1 2-6 0,-9 4 4 15,0 11 10-15,0-7 16 0,-21-8-11 0,10 10 9 16,0 4-7-16,-2-1-9 0,-4-1 6 0,1 3 2 15,-5 0-1-15,15 0 4 0,-2 0-5 0,-1 0-3 16,1 0-1-16,8 0-24 0,-16 11 0 16,13-9 23-16,1 0-15 0,2 1-17 0,0 0 6 15,0-1 22-15,2 1 5 0,2 1-28 16,4 6 13-16,6-1 23 0,1-2-8 0,3 1 5 16,0 0-12-16,1 1 3 0,1-2-6 0,-1 1 5 15,1 2-24-15,-3-1 9 0,2 1 16 0,-1-1 1 16,-3 1-12-16,1 2 0 0,-1-1 16 15,-3 0 20-15,-1 1-7 0,-4-2-8 16,-1 0 16-16,0-1 4 0,-4-2 5 0,0-1 7 16,-2-6 0-16,0 0-1 0,0 8-12 0,-18 9 11 15,6-11-21-15,-4-1-13 0,2-3-56 0,-5 0 6 16,1 0-109-16,-3-1-72 0,10-1-75 16,-3 0 32-16,-1 0-272 0,0 0 60 0,-9-15 43 15,19 13 9-15,6-3 59 0,2 2 12 16,15-3 24-16,4 1 16 0,4 0 31 0,6 1-11 15</inkml:trace>
  <inkml:trace contextRef="#ctx0" brushRef="#br0" timeOffset="111260.07">20568 14214 577 0,'2'2'363'0,"-1"-2"-43"0,1 1-37 15,-1 0-9-15,1 0-19 0,0-1-56 0,-2 2-28 16,0-1-7-16,1 0 16 0,0 0-38 16,0 1-6-16,0-2-21 0,-1 1-37 0,0-1-71 15,0-1-75-15,1 0 6 0,0 0-309 0,-1-1-59 16,0 1 42-16,0-1 15 0,0 1 31 16,0-1 33-16,-1 0 49 0,-1 2-19 0</inkml:trace>
  <inkml:trace contextRef="#ctx0" brushRef="#br0" timeOffset="128619.93">3514 14578 259 0,'0'-13'222'0,"0"13"-23"0,0 0-10 15,0 0-12-15,0 0-30 0,0 0-6 0,0-14 7 16,0 14-1-16,12-19-23 0,-14 16-4 0,-3 0-20 16,1 1 0-16,0-1-4 0,-2-1 17 15,-7-1-5-15,-2 0 1 0,-2 0 0 0,4 3-28 16,-6 2-2-16,-2-3-5 0,10 3-5 0,-5 0-8 16,0 0 3-16,-26 12 1 0,20-5-11 15,0 1 2-15,1-2 4 0,1 5-19 0,0-1 2 16,1 2-6-16,1 0-4 0,-1 5 17 0,3 3-14 15,2 1 10-15,3 2 5 0,-1 0 1 16,2 6 5-16,3-3-6 0,0 4 1 0,0 1-11 16,2 3 1-16,1-4 11 0,1 2-9 0,2-1-28 15,1 4-1-15,0-19-2 0,0 5-1 0,12 32-1 16,-1-29 30-16,0 0-27 0,4-4 22 16,4-2-7-16,-2 1-6 0,7-6-2 0,-1-2 16 15,3-3-13-15,3-2-2 0,7-5-2 0,-19-1-2 16,8 0-2-16,4 0-2 0,30-11-30 15,-33 6-38-15,1 2-25 0,-2-2-8 0,-4 2-8 16,-3 0-31-16,-1-3-10 0,-2 4-15 16,1-2-21-16,-2 1 15 0,1-2-119 0,-7 5-79 15,-2-4-41-15,2 2 27 0,-3 1 23 0,-1-1 0 16,2 0 27-16,-3 1 22 0</inkml:trace>
  <inkml:trace contextRef="#ctx0" brushRef="#br0" timeOffset="129325.82">3731 15019 638 0,'-4'1'232'0,"2"1"0"0,-1-2-40 16,1 0-18-16,0 0-13 0,0 3-30 0,1-3-16 16,0 0 7-16,0 2-14 0,1-1 1 15,0 1 2-15,2-1-12 0,-1 0 1 0,1 0-4 16,3 0-22-16,0 1 0 0,-1-1-6 15,3-1-1-15,-1-1-22 0,13-1 6 0,-13 2-18 16,4 0 16-16,13-12-7 0,-7 6-6 0,-3 1-10 16,-1-1-6-16,-1-1 19 0,-2 0-16 15,-4 2-7-15,2-1-7 0,-3 1 3 0,-2 0-2 16,1 1 2-16,-2 0-2 0,0 0 9 0,0 0-7 16,-1 0 10-16,0 4-14 0,0 0-7 0,0 0 2 15,0-7 10-15,-12-3-12 0,8 6 0 16,-3 2 5-16,1 0-3 0,0 2-7 0,-2-1-6 15,-1 0 17-15,9 1 2 0,-13 0-15 16,-4 0 10-16,-15 13 3 0,19-4-6 16,-3-2 10-16,4 3 10 0,1 2 22 0,-2 2-17 15,5 1 21-15,1 0-14 0,3 1 4 0,4-8-4 16,0 4-8-16,0 0 8 0,0 2 27 16,20 14-29-16,-9-16 2 0,5-2 0 0,0-4-51 15,1-1-15-15,4-2-53 0,-10-3-33 0,8 0-45 16,25-15 16-16,-18 3-213 0,1 1 30 15,2-3 25-15,-4-1-70 0,-3 0-1 0,0 2 55 16,-1 1 30-16,3-2-20 0,-7 2 34 0</inkml:trace>
  <inkml:trace contextRef="#ctx0" brushRef="#br0" timeOffset="129709.71">4018 14907 571 0,'-2'-3'349'0,"0"1"-43"0,2 0-60 16,-3 1-21-16,2 1-22 0,3 0-29 0,-2 0-3 15,3 0-26-15,0 2-4 0,0 1-18 16,12 4-1-16,-2 1-27 0,0 1 16 0,1 2-23 16,0 1-12-16,-2 2 24 0,1-2-36 15,-3 2 8-15,0 0 0 0,0-1-30 0,-7-1 8 16,2-2 4-16,-3-3 7 0,1 0-2 0,-1-2 10 15,-1 1-10-15,-1-6-8 0,0 0 33 0,0 0-20 16,0 5-19-16,0-5 4 0,-14 9 8 16,8-10 0-16,1 0-4 0,0-1-4 0,1 0-6 15,-1-2-3-15,1 1-33 0,1-2-1 16,-6-5-18-16,6 1-33 0,3 0 18 0,0 9-4 16,0-8-18-16,0-2 0 0,15-12 1 0,-8 11-10 15,7-5-25-15,1 2-11 0,-1 0-2 16,2-1-17-16,0 0-23 0,3 0-26 0,2 3 17 15,-3-2-108-15,3-1-48 0,0 0-80 0,-6 3-15 16,2-1 32-16,-4 3 40 0,0 0 29 16,-2 1-4-16,-1-1 8 0</inkml:trace>
  <inkml:trace contextRef="#ctx0" brushRef="#br0" timeOffset="129978.65">4393 14700 398 0,'-2'-5'324'16,"2"1"-35"-16,-1 0-6 0,0 1-20 0,-1-2-18 15,0 3-24-15,1 0-7 0,0 1-37 0,-1 0 25 16,-2 1-25-16,2 2-13 0,1 0-8 0,-1 4-17 16,-1 11 25-16,0 0 12 0,0 2-8 15,1 2-1-15,1 4-5 0,1 2-17 0,0-12 2 16,0 4-19-16,0 5-7 0,11 27-15 0,-5-24-9 16,-2-5-2-16,2 2-28 0,-1-4 5 15,1-2-7-15,-1 0-10 0,-3-6-24 0,2-5-7 16,-2-1-27-16,1-1 0 0,1-2-136 0,-1-3-49 15,-3 0-61-15,0 0 23 0,0 0-270 16,21-18-11-16,-15 7 50 0,0 0 21 0,-1-3 48 16,-3 3 33-16,-2 11-18 0,0-7 36 15,0-1 56-15,0 1-21 0</inkml:trace>
  <inkml:trace contextRef="#ctx0" brushRef="#br0" timeOffset="130179.86">4297 14883 781 0,'-5'-1'366'15,"4"1"-60"-15,-1 0 3 0,1 0-39 0,3 1-33 16,0-1-28-16,2 0-22 0,1 0-11 0,1 0-18 16,0-1-17-16,16-2-70 0,5-3-46 0,-2-1-69 15,2-4-70-15,-4 1 12 0,3 1-312 16,-1-2-3-16,-2 1 46 0,1-1 19 0,0 2 46 15,-5 3 0-15,-4 0 20 0</inkml:trace>
  <inkml:trace contextRef="#ctx0" brushRef="#br0" timeOffset="130400.18">4617 14797 239 0,'-1'5'438'16,"-6"10"-59"-16,-2 0-42 0,2 3 3 0,1-1-45 15,2 0 11-15,2 3-62 0,1 0-22 16,1-11-18-16,0 5-38 0,0 1 0 0,11 11-28 16,-8-14-25-16,0-4-14 0,1-2-77 15,0-1-10-15,-1-2-79 0,1 0-33 0,0-3-60 16,-1 1 14-16,0-1-245 0,-2 0-31 16,1 0 40-16,-1 0-3 0,-2-1 34 0,-2 2 48 15,-1-1 0-15,0 0 12 0</inkml:trace>
  <inkml:trace contextRef="#ctx0" brushRef="#br0" timeOffset="130564.76">4458 14718 403 0,'2'-5'293'0,"-1"0"-69"0,0 2-9 0,0 1-50 0,1 0-47 16,0 1-45-16,1 2-6 0,0 1-127 15,-1-1-114-15,3 2-133 0,-1-1 9 0,0 2 27 16</inkml:trace>
  <inkml:trace contextRef="#ctx0" brushRef="#br0" timeOffset="131015.61">4864 14816 388 0,'1'-7'330'0,"-1"2"-60"0,0-1-34 16,-1 2-7-16,1 0-36 0,-2 0-17 16,-3 1-18-16,3 0 7 0,-2 2-18 0,-1 1-19 15,0 0-7-15,0 3-6 0,0-2-12 16,-6 10 3-16,-2-1-7 0,2 1 11 15,2 0-24-15,-1 4 11 0,2-2 8 0,1 3-6 16,2-2-9-16,1 3 10 0,0 2 4 0,4 1-18 16,0-10 3-16,0 5 0 0,0 2-4 15,0 1-5-15,13 26-22 0,-9-22 12 0,4-2-14 16,1 3 1-16,-1 2-26 0,1-1 6 0,-1 1 1 16,-1-1 6-16,1-1-12 0,-1 2 4 15,-2-5-9-15,-1 1-17 0,1 1 21 0,-5-3-11 16,1 1 9-16,-1-2-8 0,0-6-12 0,0-4 8 15,0 4 3-15,-15 14-16 0,7-15 10 16,-4 2 1-16,3-5-12 0,-1 0-2 0,1-2-78 16,-1-3-42-16,10-3-40 0,-9 0-40 0,1 0 18 15,-16-12-202-15,10-1-80 0,6 1 3 16,-3 0 28-16,1-3 52 0,2-1 3 16,-2 2 68-16,1-1-29 0,0-1 16 0,1 0 2 15</inkml:trace>
  <inkml:trace contextRef="#ctx0" brushRef="#br0" timeOffset="131195.63">4587 15167 598 0,'0'-4'342'0,"1"-1"-43"16,2 2-43-16,-2-2-6 0,2 3-23 0,7-11-29 16,1 4-13-16,1 0-23 0,2 1-34 0,2-1-13 15,2-1-32-15,3 0-24 0,-2-2-55 0,4 1-25 16,1-2-54-16,2 3 5 0,-3 1-204 15,0-3-101-15,0 2 12 0,0 0 39 0,-4 1 18 16,-2 1 4-16,0 1-14 0</inkml:trace>
  <inkml:trace contextRef="#ctx0" brushRef="#br0" timeOffset="131435.16">5000 14880 627 0,'-1'-2'330'0,"0"1"-35"0,-1 1-4 16,1 0-55-16,-2 2-4 0,0 1-1 0,2 1-20 16,-2 1-25-16,2 2 16 0,-1 13-21 0,2-13-21 15,0 5-4-15,0 3-2 0,0 2-39 16,0-1-12-16,0 0-11 0,0-1-2 0,11 10-9 16,-9-16-73-16,0-2-48 0,2-3-45 0,-2-2-54 15,1 1 14-15,0-6-221 0,0 3-96 16,-1-3 19-16,1 0 22 0,-1-3 28 0,4-8 44 15,-6 2 27-15,1-2 7 0,-1 3 9 16</inkml:trace>
  <inkml:trace contextRef="#ctx0" brushRef="#br0" timeOffset="131590.62">4939 14691 487 0,'1'-5'313'16,"-2"1"-51"-16,-1 1-54 0,1-1-15 15,0 2-43-15,0 0-51 0,-1 0-50 0,2 2-27 16,2 2-50-16,-2 1 2 0,2-1-192 0,-1 4-90 16,7 6-4-16,1 2 14 0,1-2 31 15</inkml:trace>
  <inkml:trace contextRef="#ctx0" brushRef="#br0" timeOffset="131895.9">5193 14884 262 0,'2'-2'422'0,"-2"-1"-81"15,0-1-29-15,1 1-49 0,-1 0 8 16,0 0-62-16,-2-1-21 0,0 3-9 0,-1-1 7 16,-1 1-12-16,0 1-10 0,-2 0-22 0,1 1-16 15,-7 8 16-15,0-1-2 0,-1 3-12 0,2 3 12 16,-1-3-16-16,3 5-10 0,1 3-11 15,2-1-6-15,1-3-2 0,4 3-19 0,1-4-1 16,0-6-9-16,0 3-13 0,17 12-20 16,-5-17-15-16,3 0-1 0,6-6-127 15,-11 0-52-15,25-9-37 0,-9-2-38 0,-1 2 21 16,-1-3-193-16,2 3-40 0,1-2 37 0,-3 1 12 16,0 0 48-16,-2 1 31 0,-3 0 18 15,0 1 2-15,-5 1 41 0</inkml:trace>
  <inkml:trace contextRef="#ctx0" brushRef="#br0" timeOffset="132834.64">5523 14883 714 0,'-5'-3'338'0,"0"0"-31"16,-2 1-26-16,0 2-19 0,1-2-26 0,-1 1-10 15,-1-1-24-15,0 2-23 0,8 0 14 0,-12 0-12 16,-4 0-37-16,-15 18 13 0,17-7-20 15,-2-1 5-15,5 3-3 0,-2-2-26 0,2 6 13 16,3-2-11-16,2 2-26 0,0-3-3 16,1 1-5-16,4-4-12 0,1-11-7 0,0 6 3 15,0 0-15-15,0-6-19 0,15 11-16 16,-10-11-38-16,2-1 3 0,10-3-37 0,-1-4-9 0,4-2-18 16,-6-1-14-16,1 0 16 0,-3-5-8 15,0 1-17-15,-1 0-3 0,-1 1 4 0,-3-1 2 16,0 2 26-16,-1 3 7 0,-3 2 17 0,1 4 14 15,-2-2 3-15,-2 5 18 0,0 1 13 16,0 0 14-16,0 1 0 0,-1 3 8 0,0 0 26 16,1 2 0-16,-2 0-1 0,2 2 22 15,0 10-12-15,0-8 5 0,0 2-15 0,0 2 14 16,14 16-12-16,-9-18-4 0,6-1-4 0,-1 0 8 16,1-4-5-16,0-2-4 0,-1-4 17 15,0-1-5-15,-10 0-5 0,8 0-4 0,6 0-40 16,16-18-27-16,-11 6-16 0,-2 0-15 15,-6-1-6-15,-2-3 0 0,1-3-17 0,-5-1-10 16,-4-4-4-16,3 1-7 0,-4-2-17 0,0 12 5 16,0-9-5-16,0-4-10 0,0 1 4 15,-11-32 9-15,7 30 19 0,-1 6 37 16,-1-1 30-16,2 2 26 0,-1 3 18 0,1 2-2 16,0 6 10-16,2-1 17 0,-3 3 2 15,2 3 4-15,0-1 7 0,-1 2 19 0,1-1-13 0,1 3 37 16,0 0-20-16,-1-1 12 0,3 2 10 15,0 0 15-15,0 0-34 0,-10 11 5 0,9-5-3 16,0 0-9-16,0 11 33 0,0 4 10 16,1-12-6-16,0 7 14 0,0 3 12 0,0 2-12 15,10 26 3-15,-4-23-10 0,-1 2-10 0,1 1-11 16,0-1 3-16,1 1-20 0,-2-3 8 16,1-1-17-16,-1-3 0 0,0 2-17 0,2-2-3 15,-1 0-7-15,-1-2 5 0,1-3 1 0,-1-5-12 16,0-1 2-16,2-3-10 0,-3-2 14 15,2-1-2-15,0-1-19 0,1-2 2 0,1 0 8 16,11 0-16-16,0 1-3 0,-11-1 4 0,6 0-15 16,15-13 2-16,-15 5 2 0,1 1-1 15,-3 1-9-15,1-2 7 0,-2 0-7 0,-1-2 1 16,0-1-10-16,-1-2 5 0,-3 0 0 0,0 0 3 16,0-1 3-16,-1 0-5 0,-2 1 3 15,-2 2 7-15,0 2-3 0,-1 0-3 0,0 4-2 16,0 5 2-16,0 0-5 0,0-7 12 0,0 7-13 15,0 0 7-15,-12-11-1 0,8 12 0 16,-2 0 10-16,3 2-4 0,-1 3 8 0,-5 5 3 16,2 4 4-16,1 1-12 0,0 0 21 15,3 1-8-15,2-5-5 0,0 1 12 0,1-13-5 16,0 13-4-16,12 14 4 0,-6-17-1 0,0-3-9 16,2-2-21-16,6 0-26 0,-1-5-49 15,-13 0-17-15,14 0 10 0,2 0-101 0,18-14-36 16,-17 4-30-16,0 4-16 0,-1-3 29 0,-1-1-257 15,-3 3 29-15,0-1 46 0,-5 1 31 0,-2 0 37 16,-2 1 30-16,0 1 23 0,-2-2 18 16,-1 7-9-16,0 0 45 0</inkml:trace>
  <inkml:trace contextRef="#ctx0" brushRef="#br0" timeOffset="133038.5">5689 14719 272 0,'-2'-2'475'0,"-2"0"-103"15,1-1-70-15,1 2-23 0,2-2-21 16,1-1-52-16,1 1-33 0,7-9-38 0,5 2-29 16,3 2-64-16,1-2-68 0,5 1 1 15,4-1-300-15,-5 1-44 0,6-3-6 0,4 5 28 16,3-3 26-16,2 2 39 0</inkml:trace>
  <inkml:trace contextRef="#ctx0" brushRef="#br0" timeOffset="133766.41">6467 15051 832 0,'6'15'350'16,"-1"-6"-42"-16,1-2-36 0,0-2-35 16,-1-1-29-16,2-1-23 0,-1-2 18 0,2-1-23 15,0 0-20-15,1 0-17 0,20-9 21 0,-13 1-17 16,1-1-17-16,1-6-12 0,-3 1-63 16,3-4-27-16,-7-3-12 0,1-4-26 0,-2 1-1 15,2-3-26-15,-4-6 7 0,1-1-13 16,-3 0-13-16,-2-4-9 0,-1 2 8 0,3-3 13 15,-4 5-8-15,1 2 11 0,-1 3 10 0,-2-4 7 16,1 1 10-16,0 5-1 0,-1 12-2 16,0-2 13-16,0-3 10 0,0 0-3 0,0 5 26 15,0 1-7-15,0 3 29 0,0 2-21 16,0 2-6-16,0 7-2 0,0-7 14 0,0 7-7 16,0 0 11-16,2-6 22 0,0 9 0 0,-1 2 9 15,5 12 10-15,0 1-10 0,2 2 23 0,-3 5 30 16,3 4-7-16,-2-3-4 0,1 3 10 15,-1 3-10-15,1 1-16 0,-1 4 5 0,0-3-25 16,1 2 9-16,-4 1-11 0,4-1-13 0,-1-3-8 16,0 2-8-16,2-3 10 0,-1-4-8 15,-1 2-3-15,0-5-9 0,1-5 6 0,-1 2-11 16,-1-5-7-16,1 2 6 0,-2-8-4 0,-1-3 6 16,0-1-6-16,-2 1-2 0,1-5-6 15,2-1 0-15,-2 0 4 0,0-1-5 0,0-1-19 16,-1 0 6-16,-1 0-16 0,0 0 7 0,0 0-3 15,0 0 3-15,10-12-10 0,-10 8-4 16,0 0 10-16,1-3-13 0,-2 2 0 0,0 0 22 16,-2-2-17-16,-3-9 0 0,-3 0 5 0,-1 0 13 15,-3 1-10-15,-2 1-4 0,0 1 2 16,-3 1 3-16,-1 0 0 0,-3 1 9 0,-1 3-13 16,-2 0 9-16,-2 2-1 0,2 1-12 0,-1 2 8 15,-1 0 0-15,2 3 2 0,0-1-7 16,1 0 5-16,4-1 2 0,0 2 1 0,6-1-5 15,3 1-8-15,11 0-5 0,-8 0-9 16,1 0 4-16,7 0-56 0,-8 0-29 0,8 0-13 16,0 0-12-16,-7 5-14 0,8-4-17 0,4 1-19 15,2-1-49-15,11 1 21 0,2-1-208 16,2 0-38-16,-11-1 34 0,9 0 44 0,2 0 37 16,4 0-9-16,2 0 39 0,1 0 24 0,1 0 24 15</inkml:trace>
  <inkml:trace contextRef="#ctx0" brushRef="#br0" timeOffset="134474.37">6977 14850 635 0,'0'0'353'0,"1"-1"-48"15,-2 0-26-15,-1 2-12 0,2 0-37 0,-2 2 26 16,1-1-31-16,0 4-26 0,-4 9-19 15,3-1-19-15,1-3 32 0,1 7-29 0,0-1 6 16,0-10-19-16,0 6-21 0,0 2-4 0,14 18-11 16,-7-19-13-16,4-2-14 0,-5-5-5 15,0 0-11-15,1-2 6 0,0-4-11 0,1 0 2 16,-8-1-38-16,11 0 7 0,18-13-27 0,-15 3-15 16,2 0-18-16,-2 0 3 0,1-4-24 15,-1-1-17-15,-2-3-31 0,1-1 17 0,-3 2 4 16,-1 0 4-16,0 0 10 0,-2 3 14 15,-1 3 2-15,0 0-3 0,-3 4 15 0,1 2-5 16,-2 3 6-16,-2 0 2 0,3 2 27 0,-3 0-3 16,-1 4 21-16,1-1 15 0,-1 1 0 15,0 1-6-15,1 1-3 0,0 0 23 0,0 2 29 16,0 0-16-16,0 6 8 0,0 0-25 16,14 17 14-16,-8-15-9 0,0-2-6 0,-1-4-11 15,1-5 7-15,3 6 7 0,-1-5-5 0,-1-2-3 16,0-1-19-16,-7-3 18 0,8 0-17 15,4 0-16-15,15-18-17 0,-15 5-7 0,2-2-8 16,-1 0 3-16,0-6-90 0,-2-3-26 16,-2 1-19-16,-3-8-22 0,-1 5-11 0,1-2 10 15,-1-3 12-15,-4 2-2 0,-1 0 3 0,0 16 30 16,0-6 17-16,-12-19 18 0,3 20 7 16,0 2 40-16,-4 5 3 0,2-3 19 0,-2 5 6 15,2 0 24-15,3 2 3 0,-3-1 26 16,2 3 18-16,3 0-1 0,1 1 9 0,0 1 3 15,3 0-1-15,-1 3-5 0,1-1 17 0,2 1 6 16,0 0 5-16,0 0 42 0,0 0-15 0,-5 15 6 16,11 3 28-16,-6-9 8 0,0 6-4 15,7 24 10-15,-3-10-11 0,1-2 2 0,0 0-16 16,1 1 4-16,0 0-17 0,0 0-12 0,1 0-5 16,1-1-5-16,1-1-12 0,-2-1-20 15,4 0-5-15,0-3-28 0,-1-4-27 0,-1-2-24 16,0-4 3-16,1-2-81 0,1-6-59 15,0-2-53-15,-11-2-79 0,8 0 31 0,16-10-245 0,-9 4 32 16,-8 1 41-16,0-2 26 0,-3 1 19 16,1 2 57-16,-5-2 6 0,0 2 4 0,0 4 41 15,0 0-50-15</inkml:trace>
  <inkml:trace contextRef="#ctx0" brushRef="#br0" timeOffset="135451.83">7347 14789 650 0,'-5'-1'377'0,"1"0"-28"0,2 1-50 15,-2 0-24-15,1-1-28 0,3 1-41 0,1 0-15 16,2 0-5-16,2 0-40 0,1 0-3 0,10 0-14 16,3-3-18-16,-8 3-6 0,8 0-33 0,26-9-11 15,-19 3-22-15,0-1-13 0,0 0-20 16,-3-2-30-16,0 1-18 0,-5 0-16 0,-1-3-1 15,-3 4-9-15,-1-4-28 0,-2-1 2 16,-3 1-15-16,-3 1-11 0,-5 1 25 0,3 1-9 16,-3-1-4-16,0 9 37 0,0-13 5 0,-12-14 2 15,5 13-2-15,-1 2 12 0,0 2 44 16,-2 0-2-16,-1 1 25 0,1 4 21 0,4 0 3 16,-1 2 26-16,0-1 6 0,1 1-18 0,-1 2 8 15,1 0 4-15,1 0 1 0,-2 1 10 16,7 0-10-16,0 0 14 0,-8 0 6 0,-3 11 11 15,4 0 8-15,-1 5 12 0,1-1-25 16,2 1-9-16,1 3 68 0,1 2-21 0,-1 0 8 16,4-9-7-16,0 7-2 0,0 2-17 0,11 25 11 15,-5-21-2-15,2-1-22 0,0-1-2 16,1-2-2-16,2 0-11 0,-1-4-17 0,-2 0 7 16,1-3-15-16,1 2-1 0,-2-5-19 0,-2-4 8 15,-1-2 2-15,0-1-4 0,0-1-12 16,-1 0-6-16,1-3 12 0,-2 1-14 15,-3-1 3-15,0 0 2 0,0 0-21 0,0 0-1 16,16-11-9-16,-8 1-7 0,0-2-15 0,-1-2-8 16,0 5 13-16,-1-4-14 0,1 1-8 15,-1 0 12-15,1 1 3 0,-2 5 2 0,0-1 18 16,-1 2-22-16,0 1 13 0,-1 1-9 0,0 1 6 16,1-1-8-16,1 3 7 0,-5 0 0 15,0 0 7-15,0 0-8 0,14 10 21 0,-6 2 7 16,1 0-3-16,-3 0 11 0,1 3 2 0,-1-1-3 15,0 0 11-15,1 0-16 0,-3-4-4 0,0-2 14 16,-1 0 2-16,1-4-2 0,-2 1 6 16,1 0 6-16,-1-3-1 0,2 0-6 0,-1-2 0 15,2 1-13-15,-5-1 11 0,9 0-4 16,12-18-11-16,-8 9-15 0,1-4-5 0,-1 1-17 16,1-1-3-16,0-1 8 0,-3-1 3 0,1 2-14 15,-3 1-4-15,-1-3 22 0,-2 7 10 16,-1 2-15-16,-3 1-10 0,1 2 5 0,-1-1 9 15,-2 2 2-15,0 2-2 0,0 0 6 0,-2 1 0 16,0 2 24-16,0-1 6 0,0 3-6 16,-5 8 0-16,1-1 13 0,-1 2 2 0,2 0 4 15,2 3 3-15,0-1-1 0,1-3-2 16,2-2-6-16,0 0-9 0,0-11 6 0,0 9-2 16,0-2 8-16,0 0-8 0,17 10-4 0,-9-11 10 15,1-2 0-15,0-3 5 0,-9-1-9 16,13 0-13-16,3 0-8 0,17-14-2 0,-14 5-13 15,-4-5-16-15,2 0-8 0,-1 0-5 16,-2-3-2-16,-1-1 9 0,-4-2-3 0,1 3 26 16,-5-1-29-16,-2 4 18 0,-3 14-5 15,0-10 8-15,0 3-4 0,-14-12 7 0,1 12-4 16,1 4-16-16,-1 3 25 0,-7 0-3 16,9 0-23-16,-4 0-4 0,-3 0 5 0,-17 10-57 15,16-6-45-15,0-1-32 0,2 1-16 0,6 0-29 16,3-3 20-16,-1 2-164 0,2-3-111 15,3 0 43-15,1 3 30 0,2-3 31 16,1 1 17-16,2-1 43 0,4 1 27 0,-1-1 0 16</inkml:trace>
  <inkml:trace contextRef="#ctx0" brushRef="#br0" timeOffset="135910.14">8121 14750 876 0,'2'1'299'16,"0"0"-15"-16,0 1-25 0,0 1-3 0,0 1-4 16,1 0-15-16,-1 0-24 0,7 7-24 0,-2-1 12 15,2 2-3-15,0-2-10 0,0 4-5 16,0 1-22-16,-3-3-13 0,2 2-19 0,2-2-24 15,-4 1-3-15,1-1-13 0,-2-1-5 0,-3-3-6 16,1-1-17-16,2 0 0 0,-4-1-4 16,3-1-12-16,-3-1-10 0,-1 0-2 0,0-1 20 15,0-3-23-15,0 0 1 0,0 0 1 0,0 0-12 16,0 7 18-16,0-7-6 0,-13 9-15 16,10-9 17-16,-1-1-19 0,1-1 10 0,-1-1-15 15,2 0 3-15,-1-1 3 0,1-1 1 16,-1-2-4-16,2 2-3 0,2-3-3 0,0 1 2 15,-1 0-6-15,11-16-5 0,-2 7 17 0,0 4-2 16,1-1-22-16,-1 2-2 0,2 0-21 0,2 0 6 16,-1 3-22-16,1 2 3 0,0-3-46 15,1 1-29-15,-3 3-15 0,4-3-38 0,0 0-12 16,-2 0-37-16,2 2-11 0,0 0 20 16,-1-3-165-16,-1 3-86 0,-2 1 54 0,-3 2 14 15,-1 0 31-15,-3 1 32 0,1 1 25 0,-3 1 18 16,1-3-7-16</inkml:trace>
  <inkml:trace contextRef="#ctx0" brushRef="#br0" timeOffset="136157.7">8501 14707 411 0,'0'0'309'16,"0"0"-38"-16,-2-2-15 0,2 2-26 0,1-1-19 16,0 1-24-16,-1 1-4 0,0 1-21 0,0-1 12 15,1 2-10-15,0 2-12 0,-1-1-4 16,1 3-14-16,2 13 54 0,-3-10-43 0,5 20 5 15,-3-9-12-15,1-2 16 0,-3-10-48 0,0 6 14 16,0 1-28-16,0 1-4 0,0-2-6 16,0-3 2-16,0-1-26 0,0-1-10 0,0-3-33 15,0-7-1-15,0 8-80 0,10 1-57 16,-7-8-44-16,2-3-35 0,0 1 18 0,10-6-210 16,0-3-58-16,-3-2 16 0,-1-1 43 0,-2-1 25 15,3-4 24-15,-5-1 31 0,-1 1 21 0,-1 0-27 16</inkml:trace>
  <inkml:trace contextRef="#ctx0" brushRef="#br0" timeOffset="136336.55">8453 14487 398 0,'-5'-2'316'0,"-1"0"-49"16,2 2-42-16,-1 0-40 0,2 0-31 15,-4 1-57-15,4 0-34 0,1 1-59 0,-1 2 1 16,2-2-208-16,1 0-107 0,1 3-3 16,2-3 2-16,0 3 24 0</inkml:trace>
  <inkml:trace contextRef="#ctx0" brushRef="#br0" timeOffset="137074.8">8615 14449 252 0,'2'-7'375'16,"2"2"-76"-16,0 2-21 0,0 3-18 16,1 0-18-16,-1 3 4 0,7 10 22 0,-4 0-33 15,0 3 39-15,2 5-28 0,-5 5 0 0,1 2 2 16,-2 1-12-16,0 4-23 0,-1 1-5 0,-2-2-17 15,1 2-19-15,-1-17-12 0,0 7 0 16,0 3-34-16,0 4 7 0,0-3-29 0,0-1 5 16,0-1-17-16,0-4 1 0,0-4-5 15,0-4-25-15,0-5 10 0,10 8 0 0,-5-14-27 16,1-3-3-16,0 0-13 0,11-6 2 0,0-2-10 16,0-6-17-16,0-1-19 0,1-2-7 0,0 2-15 15,-4-3-1-15,2-3 4 0,-2 4-9 0,1-2 8 16,-2 5 7-16,-3-1 1 0,0 5 9 15,-3 3-11-15,-3 3 3 0,-2 4 5 16,-2 0 9-16,1 5 18 0,-2 1 19 0,-4 8-2 16,2-2 4-16,0 5 4 0,-1 1-1 0,3 3 4 15,1-2-7-15,0-9-5 0,0 2 20 0,11 20-16 16,-5-18 13-16,2-1-15 0,5-5 2 16,-5-1 0-16,1-3-1 0,1-2 1 15,-1-2 1-15,-1 0-22 0,5 0 7 0,17-14-25 16,-15 4-16-16,0 0-5 0,1-2-4 0,0-3-19 15,-4-2 3-15,-1 1-2 0,-1-3-9 0,-2 1 0 16,-1 0-8-16,-1 3 22 0,-1 1-13 16,-2 3 14-16,-2 2 5 0,0 4 15 0,-1 5-3 15,0 0-11-15,0 0 6 0,0 0 11 16,0-7 7-16,-13 2 3 0,10 6-6 0,1 2 16 16,1 1-4-16,-1 0 0 0,0 1 19 0,2 1 6 15,-1 11 1-15,1 2 14 0,0-10 12 0,0 7 7 16,14 23 0-16,-10-15 4 0,-1 1-10 0,2-1 8 15,-2 1 0-15,0-2-7 0,-1 2-4 16,0 1-11-16,-1-2-5 0,-1-12 11 0,0 5-14 16,0 2 13-16,0-1-11 0,-12 17-3 15,7-25-4-15,-1-2 9 0,-3 2-18 0,0-4 1 16,-1-2-7-16,2-4-4 0,0 0-23 0,-4 0-2 16,-4 0-33-16,-19-12-48 0,14 4 11 15,0-4-133-15,1-2-49 0,3 1 26 0,-1-1-210 16,1-3-67-16,2 1 37 0,0-1 53 15,1 2 1-15,0 0 30 0,-1 2 46 0,1 0 32 16,-1 0 32-16,2-1 3 0,-1 1 11 0</inkml:trace>
  <inkml:trace contextRef="#ctx0" brushRef="#br0" timeOffset="137292.4">8647 14708 367 0,'3'-1'468'16,"2"-2"-91"-16,0 2-55 0,11-3 17 0,-4 0-17 15,6 2-62-15,4-1-20 0,1 0-53 0,5 2 9 16,4 0-23-16,0-2-126 0,2 0-63 16,-1-2-77-16,-5-1 10 0,2 0-331 0,2 2 1 15,-2-2 31-15,-2 1 28 0,-3 1 53 16,-1-1-22-16,-2 3 11 0,-3-1 31 0</inkml:trace>
  <inkml:trace contextRef="#ctx0" brushRef="#br0" timeOffset="140087.03">7488 15455 421 0,'0'0'263'0,"0"-14"-41"0,0 14-22 0,0 0-22 0,0 0-16 16,0 0-6-16,0 0-15 0,0 0 12 15,0 0 5-15,0 0-9 0,0 0-23 0,-15 8 20 16,19 15 17-16,3-3-24 0,-1 7-6 16,1-1-2-16,-1 3-14 0,1-1-13 0,1-1 24 15,-1-2-9-15,0 1-2 0,-1 2-30 16,2 1 19-16,-2-3-3 0,0 1-6 0,1-5-21 16,-1-1-5-16,0-1-4 0,0-4-1 0,0-3-4 15,0-2 6-15,-1-3 3 0,7 2-5 16,-3-5-15-16,0-1 6 0,3-4-7 0,7 2-5 15,-8-2 7-15,6 0-3 0,27-11-13 16,-17 8 11-16,2-2-11 0,-2-1-5 0,2 0 9 16,-2 2-20-16,0-2 7 0,-2 0-2 0,-2 5-1 15,0 0-11-15,-5-1 7 0,1 0-3 16,-13 2-3-16,4 0 7 0,0 0-19 0,-2 0 1 16,0 0-18-16,-2 0-24 0,-6 0-15 15,9 0 5-15,-9 0 5 0,8 0-76 0,-8 0-37 16,7 0-51-16,3-13-53 0,-7 10 26 0,0-2-202 15,-2-2-33-15,-1 2 5 0,0-2 62 16,-2 0 32-16,2 0 17 0,0-3 37 0,-14-11 23 16,7 12-8-16,-2-1 40 0</inkml:trace>
  <inkml:trace contextRef="#ctx0" brushRef="#br0" timeOffset="140442.09">7913 15615 473 0,'-4'-2'345'0,"1"1"-55"16,0 0-35-16,0 1 2 0,2 0-19 0,2 1 15 15,0 1-49-15,2 1-21 0,9 5-21 16,1 0 37-16,3 0-11 0,3 1-20 0,0 3-11 16,3-1-12-16,0-1-13 0,-1 5-12 0,2-4-17 15,-3 4-13-15,1-3-27 0,2 1 13 16,-3 1 3-16,-3 2-18 0,0-4-8 0,-4 1-5 15,-2-2-10-15,-2 2-20 0,-5-4 23 16,4 4-2-16,-7-4-3 0,1-1-17 0,-2-8-14 16,0 7 21-16,0 0 2 0,-14 11-3 0,4-6-3 15,-1-1-6-15,-2 0 4 0,-2 3-10 16,0-3-3-16,-1 0 3 0,2-2-1 0,-2 3-62 16,1-4-8-16,-2 0-30 0,7-2-26 0,1-2-18 15,1-1-17-15,1 0-37 0,2-1-30 0,1-1 21 16,4-1-238-16,0 0 14 0,0 0 2 15,0 0 47-15,-7-8 6 0,13 7 19 0,-2-3 50 16,15-3 12-16</inkml:trace>
  <inkml:trace contextRef="#ctx0" brushRef="#br0" timeOffset="140738.27">8751 15649 707 0,'1'-3'351'0,"0"-1"-64"15,-1 3-27-15,1 1-25 0,1 2 17 16,1 2 4-16,-1 3-29 0,4 5-4 0,0 8-47 16,0-1 6-16,-1 0-31 0,0-2 17 0,0 1-21 15,-3 1-33-15,5-1 9 0,-3 1-28 16,0-8 8-16,-2 1-26 0,-1-2-17 0,1-5-27 15,-1 0-5-15,2-1-68 0,-2-1-35 16,0-3-70-16,-2-3-41 0,2 3 17 0,0-4-239 16,-1 0-25-16,0-2 9 0,0 0 36 0,-1 0 10 15,-2-11 45-15,-4 2 38 0,2-5 14 16,0 6 6-16</inkml:trace>
  <inkml:trace contextRef="#ctx0" brushRef="#br0" timeOffset="140900.7">8698 15519 339 0,'-6'-15'376'0,"1"5"-51"16,0 0-51-16,1 5-31 0,1-1-18 16,0-1-50-16,0 4-25 0,0-1-12 0,1 3-19 15,1 0-22-15,0 2-30 0,1-1-42 16,0 3-28-16,1 0-33 0,1 1-23 0,6 10 4 16,-1-1-158-16,2 0-129 0,0 3 7 15,1-1 22-15,4 0 18 0,2 0-12 0</inkml:trace>
  <inkml:trace contextRef="#ctx0" brushRef="#br0" timeOffset="141348.27">9127 15632 651 0,'7'-4'345'0,"1"1"14"0,-5-2-52 16,1 3-41-16,-2-1 39 0,1 1-25 0,-2 0-20 15,0 2-31-15,-1-2-36 0,-1 4-7 16,-1 0-12-16,-2 1-6 0,-6 7-35 0,-3 2-7 15,0 2-8-15,-1 3-19 0,-2-3-4 16,3 1-7-16,0-1-16 0,3-1-18 16,0-1 3-16,2 0-14 0,3-5 4 0,2-2 3 15,1 0 5-15,2-1-3 0,0-4-25 16,0 0 14-16,0 0-22 0,16 5 18 0,-10-4-13 16,0-1-6-16,1 1 2 0,1-2-5 15,1 1-1-15,3 0 6 0,1 0-8 0,1 0-13 0,1 0 1 16,-2 0 16-16,-1 0-8 0,-1 0-1 15,-1 0 0-15,18 14 0 0,-17-12-3 0,-2 2-5 16,-2 0-9-16,-1 0 15 0,-3 0-9 16,1 1 6-16,-2-2-5 0,1 1 20 0,-1-1-22 15,-2 2 22-15,0-5-11 0,0 0 14 0,0 0-4 16,0 5 6-16,-14 7-15 0,-1-4-1 16,2-5 15-16,2-1-4 0,-9-1-12 0,1 2 3 15,8-3-9-15,-4 0-32 0,-3 0-21 0,2 0 5 16,-2 0-86-16,1 0-21 0,3 0-40 15,-2 0-25-15,-7-12 22 0,17 7-150 0,3 1-123 16,4 0 2-16,-1-2 63 0,2 1 39 16,7-5 4-16,1-2 21 0,6 0 37 0,4 0 19 15,5 2-5-15</inkml:trace>
  <inkml:trace contextRef="#ctx0" brushRef="#br0" timeOffset="142861.79">10039 15652 677 0,'-2'-2'252'16,"0"-1"-17"-16,-1 1-18 0,1-1-14 0,-1 2-15 16,1 0-14-16,-1-1 5 0,0 1-39 15,-1-2-9-15,-1 2-1 0,0 1 14 16,-1-1-8-16,1 2-7 0,-1 0-21 0,6-1-1 16,-21 11 7-16,4 0-2 0,3 2-3 15,1 1-12-15,2 3 26 0,-1 2-5 0,4 0 0 16,2 1-18-16,0 1-2 0,4-1-22 0,2-1 3 15,0-11 3-15,0 4-18 0,16 19 4 0,-10-23-10 16,0-1 1-16,7 0-2 0,-1-4-15 0,2-3 2 16,-2 0-11-16,-2 0-10 0,7 0 8 15,21-17-18-15,-17 6 3 0,-2-2-18 0,-1 2 23 16,-1-6-29-16,-3 1-9 0,1-2-5 16,-5 2 8-16,1-1 3 0,-6 0 7 0,-1 7-13 15,-3-1-2-15,-1 11-4 0,0-8 1 16,0-1 3-16,-17-7-17 0,3 8 2 0,0 0-19 15,-4 3 35-15,5 1-24 0,1 1 30 0,-4 1-28 16,1 1 5-16,2 0 11 0,3 1 3 16,1 0 11-16,1-1-10 0,2 1-7 0,1 0 6 15,1 0-1-15,1 0-10 0,1 0 7 16,2 0 24-16,0 0-22 0,-1 2 29 0,3 0-9 16,1-2-25-16,1 1 29 0,1 0-12 0,2 0-5 15,13 0 33-15,-13-1-26 0,8 0 8 16,1 0-6-16,3 0 25 0,0 0-21 0,-1 0-6 15,15-12 1-15,-33 12 3 0,12 0 0 0,-2 0-13 16,-1 0 21-16,0 0-17 0,-3 0 6 0,7-10-2 16,-7 10-8-16,0-3 9 0,-1 3 6 15,-1-3 3-15,0 3 5 0,0 0-6 0,0 0 3 16,-4 0 24-16,0 0-31 0,0 0-8 16,9 0 3-16,3 12-12 0,-4 1 14 0,-1 2 11 15,-1-1 29-15,0 3-15 0,-1 0 6 0,1 1 8 16,-2-2-3-16,1 1-3 0,1-3-2 0,-1 1 28 15,-2-1-29-15,0-1 11 0,0-5-18 16,-1-2 25-16,0-1 2 0,-1 2 1 0,0-4-7 16,1 1 28-16,-1-3 8 0,0 2-9 15,2-2 7-15,-3 1-2 0,0-2-9 0,0 0-24 16,0 0 14-16,0 0-7 0,0 0-16 0,5-12 4 16,-3 7-9-16,-2-2 7 0,2 1-18 0,1-13 18 15,0-1-16-15,2 3-6 0,2 0 0 16,-1-1-7-16,3 3-2 0,-1 2-7 0,-2 1 9 15,3 2-3-15,0 0-1 0,-1 2-3 0,0 4 0 16,-2 0 3-16,0 2-13 0,-1 1 6 16,0 0 11-16,-5 1 1 0,0 0 3 0,7 0-3 15,12 19-7-15,-8-6 5 0,-3-1 2 16,-2 2-6-16,2 1 23 0,-5-3-14 0,1 3 4 0,0-3-8 16,0 6 2-16,-1-8-2 0,0 1 7 15,0-4-3-15,-1 0 13 0,1 0-24 0,-1-2 24 16,2 0-15-16,-1-3-1 0,3 1 9 0,-1 0 10 15,1-2-4-15,0 2-5 0,1-3-5 16,2 0 5-16,-2 0-2 0,12 3 2 0,-11-3-6 16,4 0-6-16,4 0 17 0,-1 0-8 15,18-15 0-15,-16 12 2 0,0-4-4 0,2 0 10 0,-6-3-15 16,0 0-2-16,-4-1-6 0,4-4 4 16,-1 3-6-16,-5-5 5 0,1 4-2 0,-3-3 6 15,2 0-9-15,-4 6-1 0,-1-2 3 0,-1 4 2 16,0-2-4-16,-1 5-11 0,0 5 12 15,0 0 2-15,0-8-1 0,-11-1 1 16,7 8 1-16,-1 1 10 0,0 0-5 0,0 2-16 16,-1 0 8-16,-7 9 7 0,1 1-3 0,2 3 15 15,1 1-6-15,2 0 17 0,0 1-5 0,4 3-2 16,0-3 3-16,3-3 2 0,0-14-4 16,0 12 3-16,0 0-10 0,11 11 9 0,-3-17-7 15,2 4 6-15,2-3-7 0,0-4 6 16,1-2-28-16,-4-1-14 0,5 0-12 0,19-10-34 15,-13 4 8-15,1-1-101 0,4-2-64 0,0 1-61 16,0-2 31-16,1 0-254 0,2 3 24 16,-6-1 40-16,8 1 39 0,-4 3 29 15,5-1 26-15,2 3 13 0,1-1 3 0,1 3 58 16,-19 0 10-16</inkml:trace>
  <inkml:trace contextRef="#ctx0" brushRef="#br0" timeOffset="143260.41">11748 15623 371 0,'-2'-3'393'0,"-1"2"-59"0,1 0-21 16,-1 3-41-16,-1 1-23 0,-7 5 5 0,2 6-30 15,-2 0 12-15,1 2-9 0,1 0-16 16,3 5 3-16,-1-1-13 0,4 1-13 0,-1 1-10 15,4-3-18-15,0-9-6 0,0 5-19 0,0-1-6 16,16 18-21-16,-11-23-3 0,5 1-5 0,1-3-15 16,-2-3-8-16,6 0-6 0,0-4-3 15,-15 0-7-15,15 0-13 0,16-15-30 16,-14 6-15-16,-3-1-4 0,0-7-20 0,-1 0-4 16,0-3-16-16,-2-4-2 0,-4 3-14 0,0-4 20 15,-5 4 5-15,0-1-25 0,-1 4 6 16,-1 9 5-16,0-3 12 0,-18-13 4 0,8 16-1 15,-4 2-19-15,-1 4 19 0,7 3 0 16,-6 0-30-16,-3 0-5 0,-17 10-20 0,19-2-30 16,-2-1-26-16,4 0-31 0,0 0-20 0,3-2 16 15,4-1-166-15,3 1-96 0,1-2 20 16,2-3 32-16,0 0 41 0,0 0 3 16,15 7 29-16,9-2 4 0,3-4 23 0</inkml:trace>
  <inkml:trace contextRef="#ctx0" brushRef="#br0" timeOffset="143608.7">12171 15480 272 0,'-3'-7'397'0,"0"4"-59"16,-1 1-11-16,-1 1-5 0,0 2-55 0,0 1-32 16,-5 7-29-16,2 2-23 0,-5 1 61 15,6 5-4-15,0-2-13 0,2 5-7 0,1 3-23 16,3 4-2-16,1 2-21 0,0-15 11 15,0 9 14-15,11 32-12 0,-5-21 3 0,0 6-15 16,2-3-7-16,1 2-35 0,-2-1 9 16,2 1-31-16,-2-3 2 0,1 3-27 0,-2-4 6 15,-1-2-21-15,0-3 6 0,-3 2-10 0,1-3-11 16,0-7-11-16,1-2 22 0,-3-6-16 16,-1-14 0-16,0 8-29 0,0-2-2 0,0-6-33 15,-12 13-12-15,7-13-30 0,-1 2-27 16,1-2-25-16,-3 0-47 0,-1 0 14 0,-2 0-72 15,-4 0-32-15,-16-15-33 0,16 8-21 16,1-4 27-16,-1 0-136 0,0-1-107 0,3 0 39 0,-2 0 38 16,3-2 33-16,-2-1 29 0,1-2 20 15,1 5 30-15,6-5 41 0,-4 1-4 16</inkml:trace>
  <inkml:trace contextRef="#ctx0" brushRef="#br0" timeOffset="143794.78">11931 16019 754 0,'0'-8'310'15,"2"0"-24"-15,-1 3-10 0,0 0 37 16,0-1-40-16,1 2-19 0,0-1 15 0,1 0-31 15,1 1 2-15,6-6-11 0,-1 5-17 0,4-5-6 16,1 3-36-16,-3-3-13 0,7 3-10 16,0 0-19-16,2 0-9 0,2-1-42 0,0 1-35 15,0-2-32-15,3 3-1 0,1-1-100 0,-1 0-50 16,0-5-38-16,-1 3-64 0,1-1 22 16,0-1-259-16,0 0 8 0,0 0 66 0,1 0 35 15,0-1 3-15,-1-1 33 0,4 0 43 16,-4 2 11-16,-1 0 3 0</inkml:trace>
  <inkml:trace contextRef="#ctx0" brushRef="#br0" timeOffset="144098.28">12814 15296 704 0,'0'-3'386'0,"0"-2"-45"0,0 2-61 15,0 1-14-15,0 3-34 0,0 1 78 16,2 2-12-16,0 14-25 0,0 4 14 0,-2-8-9 16,7 30 4-16,-3-8-6 0,1 2-25 0,0 4-22 15,1 1-25-15,-1-2 8 0,1 3-38 0,-1-3-10 16,-1-2-16-16,0-3-16 0,1-2-17 16,-1-4-3-16,-1 3-41 0,1-8-29 15,-1 0-29-15,0-7-26 0,0-6-27 0,-2-8-43 16,2 3 8-16,-3-7-110 0,0 0-75 0,0 0-47 15,5-14 29-15,-2-3-291 0,-5-1 39 16,2 8 28-16,0-5 56 0,0-2 56 0,0-4 8 16,0 2 48-16,-12-19 2 0,8 19 23 0,-3 2 12 15,4 1 0-15</inkml:trace>
  <inkml:trace contextRef="#ctx0" brushRef="#br0" timeOffset="145020.52">12754 15591 530 0,'-4'-1'363'0,"-1"-1"-38"15,1 0-18-15,3 0-40 0,-1 0-32 0,-1 2-28 16,0-2 65-16,2 1-38 0,0 1-19 16,2-2-27-16,1 1-22 0,4 0-16 0,0-1-2 15,1 2-36-15,15-3 0 0,1 1 1 0,0 0-17 16,4-2-29-16,2 0-8 0,-2 0-13 0,2 0-4 16,1-1-31-16,-3 0-45 0,0-2-17 15,2 0-10-15,-5 2-2 0,-4-3-12 0,1-1-19 16,-7 0 1-16,0 1-23 0,-4-3-5 15,-2 4-6-15,2-4 2 0,-6 2 7 0,-2 1-21 16,-2 1 24-16,0-1 15 0,0 4 0 16,0-3 23-16,0 7 6 0,0-9 21 0,-19-10 34 15,8 10-2-15,0 0 21 0,-1 1 12 0,3 4 16 16,-4-4 16-16,2 4 16 0,1 0 8 0,0 3 2 16,3-1-3-16,1 1 18 0,-1 1-19 15,2 0 10-15,-1-1 3 0,6 1-2 0,0 0-3 16,-8 0 3-16,2 0 10 0,-11 19-8 15,11-5 26-15,-2 3 2 0,4 3 15 0,2-1 5 16,0 4-4-16,0 1 7 0,2 1-4 0,0-12-4 16,0 7-1-16,0 6-1 0,0 1-20 15,13 30 2-15,-9-27-22 0,1-2 4 0,3 0-8 16,-2-1-4-16,2-3-7 0,-1-1-8 0,1-3-20 16,-2 0 10-16,0-4-13 0,-4 1-7 15,3-8-4-15,-2-1 14 0,0-3-14 16,-1 0 2-16,1-1 0 0,0-2 2 0,-2 0-11 15,0-2-1-15,-1 0-4 0,0 0 9 0,0 0-9 16,0 0 0-16,9-13-4 0,-9 6-7 0,5-6 3 16,-2 1-16-16,0 2-6 0,-1 2 7 15,2 0-7-15,-2 2-2 0,0-2 3 0,2 3 8 16,-2-1-14-16,6-5-6 0,-1-3 10 16,3 5-9-16,-3 1 9 0,0 3-7 0,0-2 12 15,0 7-1-15,-1-2-11 0,0 2 9 0,-6 0 2 16,0 0-6-16,8 0 8 0,-2 0-1 15,15 10-2-15,-10-1 0 0,-3 3 7 0,-1 1-5 16,0 0 2-16,1 0 16 0,-3 1-4 0,-1 1-4 16,1-4 7-16,-3-1-7 0,4 5 8 15,-3-7-3-15,-1-1 2 0,3-1 2 0,-2-2 4 16,0 2 5-16,0-3-8 0,0-3 13 16,-3 0-8-16,0 0-9 0,6 0 12 0,-6 0-3 0,9 0-2 15,16-10-4-15,-8 3-1 0,-4-2 2 16,-1 1-8-16,1-1-6 0,-3 0-2 0,0 2-15 15,-2-4 19-15,1 1-22 0,0-4 15 0,-5 2-1 16,0 1-9-16,-1 1 6 0,-1 3 2 16,-2-2-4-16,1 2 6 0,-1 0-7 0,0 7 0 15,0 0 0-15,0-7 10 0,0 7-4 0,0 0 6 16,-14-12-5-16,9 12 6 0,-1 2-3 16,1 1 5-16,-5 7 19 0,-1 3 5 0,2 0 4 15,1 1 2-15,3 2 2 0,-1 1-9 0,5 0-7 16,1-4 4-16,0-13 3 0,0 12-2 0,12 17 4 15,-6-20 1-15,2 2-6 0,2 1 0 16,1-7-13-16,8 1-17 0,-8-3-31 0,-11-3-48 16,11 0 5-16,5 0 7 0,18-12-132 0,-16 7-43 15,0-3-68-15,-1-1 30 0,1 1-231 16,0 2 17-16,-2-1 60 0,2 1 31 0,0 1 35 16,3 4 40-16,1-4 5 0,-3 2 15 0,-11 3 25 15,7 0-36-15</inkml:trace>
  <inkml:trace contextRef="#ctx0" brushRef="#br0" timeOffset="146278.99">14229 15759 413 0,'0'0'397'0,"0"0"-47"15,0-13-20-15,0 13-22 0,0 0-41 16,0 0-32-16,16-22 15 0,-18 22-19 0,-1 1-32 16,1 3 10-16,-9 8-25 0,1 3 6 15,2 4-20-15,1-2 10 0,3 3-8 0,0-1-18 16,2 0-9-16,0-2-1 0,2-5-22 0,0 0-7 15,14 15-7-15,-7-20-12 0,0 5-15 16,4-4 1-16,0 1-1 0,-4-9-23 0,-7 0-1 16,11 0 1-16,15-10-12 0,-9-2-17 0,-1-1-10 15,-1-3-15-15,-1 0-19 0,-1-6-17 16,0 0-22-16,-1 0-14 0,-3-1 9 16,-2-2 2-16,-5 5-13 0,1-2 13 0,-3 8 6 15,0 9-25-15,0-6 20 0,-15-11 6 0,7 15 6 16,-2 1-17-16,1 6 18 0,-1-3-9 15,3 3 9-15,7 0 13 0,-14 0-29 0,2 0 25 16,0 0 19-16,-6 14-9 0,11-11-16 0,2 1 7 16,3 0 10-16,2-1 2 0,-2 1-11 15,4-1 2-15,2-1 29 0,1-1-15 0,2 1-14 16,0-1 1-16,13-1 4 0,-9 0 7 0,5 0 0 16,1 0-36-16,22-13-2 0,-19 8-20 15,-6-2 0-15,0 1-11 0,-2 1 13 0,-2 0-2 16,-2 1 4-16,-3 0 10 0,0 3 0 15,-1-2 9-15,-1 2 10 0,-1 0 10 0,0-1 6 16,-2 2 19-16,2 0-10 0,-2 0 9 0,-2 2 32 16,2-2 1-16,0 3 4 0,-2-1-11 0,2 2 12 15,-2 0 9-15,2 0 5 0,0 3 30 16,0 11-21-16,0-11 16 0,0 7-3 0,0 1-12 16,13 21-5-16,-8-15 54 0,1 1-12 15,2 3-2-15,0 1-6 0,-1-3-9 0,3 2-21 16,0-1 11-16,1 1 6 0,-5 2-24 15,2-3 8-15,-2 2-16 0,-3-1-17 0,3-3 31 16,-3 0-6-16,-1-2-20 0,-1-7-3 16,-1-1 4-16,0-5-12 0,0-7-2 0,0 6-92 15,0-6-33-15,0 0-36 0,-12 11-59 0,9-10 18 16,-1-5-223-16,2 0-51 0,-8-6 30 0,2-6 32 16,3 1 27-16,-1-2 22 0,-2-5 2 15,8 4 33-15,-4-2 57 0,2 0-2 16</inkml:trace>
  <inkml:trace contextRef="#ctx0" brushRef="#br0" timeOffset="146572.29">14541 15724 411 0,'3'-9'444'0,"1"2"-54"0,-4-1-42 15,4 3-45-15,1 1-5 0,5-4-17 0,2-1-10 16,2 4-15-16,-1-1-26 0,6 2-19 0,1 3-9 15,0 1-25-15,-9 0-29 0,5 0 2 16,19 15-19-16,-16-5-23 0,-2 0 0 0,0 3-9 16,-4-1-4-16,-1 0-10 0,-4 3-10 0,-3-2-2 15,-1 4-17-15,-2-8-5 0,-2 4 5 16,0-13-16-16,0 11 5 0,-11 11-15 0,3-16-27 16,-4 3-18-16,3-4-48 0,-2 3 6 15,-3-4-91-15,-3 0-30 0,9-4-56 0,-3 0-27 16,-2 0 22-16,-14-13-251 0,15 8 9 0,1-3 48 15,3 1 45-15,1-1 13 0,2-1 11 0,3 2 46 16,-2 2 26-16,4-2 4 0</inkml:trace>
  <inkml:trace contextRef="#ctx0" brushRef="#br0" timeOffset="146866.34">14826 15400 874 0,'2'-5'337'0,"2"0"-30"16,-2 2-43-16,0 0-18 0,2 5-13 0,-2-2-26 16,1 5 71-16,3 10-18 0,1 5-6 0,0 5-24 15,-2 3 18-15,3 0-1 0,-4 3-19 16,3 1 5-16,3 1-37 0,-3 1-15 0,1-1-19 16,2 0-9-16,-4-2-23 0,1-4 3 0,4 2-18 15,-4-3-4-15,0-1-37 0,-1-1-28 16,1-7-38-16,0-1-22 0,-3-6-22 0,1-3-49 15,-1-4 8-15,3-3-123 0,-7 0-20 16,0 0-43-16,14-10-55 0,-6-3 33 0,1-3-221 16,-6-1 3-16,1-2 48 0,-4 1 58 0,0 9 18 15,0-3 32-15,0-4 3 0,-13-11 55 16,8 14-16-16,-3 1 34 0</inkml:trace>
  <inkml:trace contextRef="#ctx0" brushRef="#br0" timeOffset="147190.36">14922 15697 510 0,'-4'1'378'0,"0"-1"-39"16,-2 0-40-16,3 0-8 0,-1 2-37 16,2-2 33-16,0 1-29 0,0 0 12 0,2 1-36 15,2-2-6-15,0 0-27 0,4 1-23 16,-1-2-5-16,3 0-30 0,9-1 3 0,-7 2-15 16,4 0-11-16,22-8-12 0,-15 8-11 0,-2-2-1 15,0 0-12-15,-6 1-14 0,-1 1-6 16,-12 0-4-16,8 0-4 0,1 0-8 0,12 14-4 15,-13-7 5-15,0 4-9 0,-1-2 7 0,1 3-8 16,-4 3-5-16,3-1-13 0,-2 3 10 0,0-2-6 16,1-1 0-16,-2-2-7 0,1 1 4 0,-1-3 3 15,0-2-9-15,0-2-14 0,-2-1-20 16,0 0-14-16,0-3-1 0,0 0-46 0,0 0 10 16,1-2-113-16,-3 0-31 0,0 0-25 15,0 0 21-15,0 0-204 0,11-12-70 0,-9 5 23 16,1 3 33-16,1-2 44 0,-4-1 29 0,3-9 15 15,-3 9 17-15,0-4 16 0,0-3 6 16,0 1 21-16</inkml:trace>
  <inkml:trace contextRef="#ctx0" brushRef="#br0" timeOffset="147355.31">15175 15537 448 0,'-6'-7'409'0,"1"0"-49"15,-2 0-23-15,2 4-58 0,3 0-18 0,-4 1-52 16,4 2-8-16,-1 0-40 0,-1 1-6 0,-1 1-12 15,2 0-49-15,1 1-53 0,-2 2-47 0,2-1-51 16,2 3-62-16,2-1 11 0,0-1-136 16,5 9-134-16,5 0-3 0,1-1 29 0,5 0 29 15,3 2 28-15,0-2-14 0</inkml:trace>
  <inkml:trace contextRef="#ctx0" brushRef="#br0" timeOffset="147699.59">15424 15729 371 0,'2'2'442'0,"-2"-1"-52"0,0 0-58 16,-2 2 7-16,2-1-7 0,-2 3-16 0,-2-2-31 16,2 1-22-16,-7 8-21 0,2-1-10 15,2 3-24-15,1-1-17 0,-1 2-16 0,5 3-11 16,0-6-12-16,0-12-8 0,0 8-18 16,0 4-11-16,14 10-16 0,-7-14-3 0,-3-2-6 15,3-3-12-15,1-1-10 0,-1 0 4 16,12 1-7-16,-11-3-18 0,8 0-5 0,20-13 1 15,-18 5-11-15,0-3-10 0,0-2-22 16,-2-1-11-16,0 0-10 0,-3-3 9 0,-1 1-6 16,-2-2-6-16,-3 3-6 0,-3 1 3 0,-4 1-1 15,0 13-8-15,0-11 20 0,-19-10-20 16,5 13 15-16,-4 3-3 0,0 0-40 0,-5 2 20 16,4 1 3-16,0 2-52 0,11 0-6 0,-7 0-29 15,0 0-17-15,-1 0-28 0,-13 10-21 16,16-9-23-16,8 1 18 0,-4-2-202 0,5 0-37 15,3 0-15-15,1 0 59 0,0 0 42 16,0-3 9-16,0 1 40 0,5 1 0 0,0-1 17 16</inkml:trace>
  <inkml:trace contextRef="#ctx0" brushRef="#br0" timeOffset="148122.93">15525 15676 679 0,'5'-1'326'0,"0"2"7"0,-1 1-5 15,0 0-53-15,1 1-33 0,9 9 57 0,-3-4-9 16,0 7-42-16,3-2-4 0,-4 1-32 0,2-1-20 15,-1 2-17-15,-2-1-15 0,3 1-23 0,-3-1-14 16,-1-1-6-16,-1-2-14 0,0-3-17 16,-2-2 3-16,-3-1-20 0,0 1 5 0,0-4-10 15,0 2 8-15,-2-2-9 0,2-2-11 16,-2 0-12-16,0 0 6 0,-4-1-7 0,2 0-4 16,0-3-4-16,0 2 6 0,-1-4-12 0,1 1-10 15,-3-9 18-15,1 3-12 0,-1-6-11 0,5 3 8 16,0 6-13-16,0-6 0 0,0 1-6 0,16-13 5 15,-5 13-4-15,-2 1-1 0,1 1-11 16,1 1 3-16,2 2 4 0,-2 5 1 0,-2-1-5 16,0 0-1-16,1 3 8 0,-10 1 0 15,8 0-1-15,3 0 4 0,16 12 3 0,-9-4 6 16,-7 2-1-16,1 1 2 0,-3 4 2 0,-2-1 1 16,1 3-5-16,0 0 2 0,-4-5 6 15,-2 0 0-15,3 2-1 0,-3 3-13 0,0-7-1 16,-2-2 10-16,0-1-17 0,0-3 5 0,2 2-23 15,-2-2-8-15,0-4-17 0,0 0 5 16,0 0-122-16,0 0-41 0,-4 3-67 0,4-6 27 16,0 0-261-16,0-1 18 0,8-8 7 15,2-1 61-15,3-1 33 0,6-2 12 16,0 3 48-16,6 1 24 0,0-2-6 0,0 0-20 16</inkml:trace>
  <inkml:trace contextRef="#ctx0" brushRef="#br0" timeOffset="148663.89">16353 15343 938 0,'0'1'345'16,"0"0"-20"-16,0 4-42 0,0 2 48 0,0 13-22 15,0-9-27-15,0 8-6 0,11 29 5 16,-7-17-12-16,0 3-16 0,4 1-6 0,-1 1-48 15,-1-2-8-15,1-1-21 0,-1-1-2 0,2-2-35 16,-2-2-10-16,1-1-1 0,6-3-24 0,-8-3 1 16,4-4-21-16,2 1 9 0,0-7-12 15,0-3-18-15,5-2-21 0,-5-6-22 0,-11 0-13 16,16 0-22-16,14-10-5 0,-15 2-12 16,1-7-14-16,0-1-4 0,-2-2-12 0,-2 0 15 15,-1 1-7-15,-1 0 3 0,-1 1 16 0,-1 1 8 16,-3 5-13-16,-3 5 10 0,0-3 4 15,1 4 9-15,-3 4 0 0,0 0 23 0,0 0-7 0,-3-5 15 16,1 8 11-16,2 3 17 0,-2-1-6 16,-3 9 5-16,1 4 19 0,0-1-6 15,4-10-4-15,0 3 1 0,0 0 9 0,0 4-4 16,0 0-7-16,13 12 10 0,-4-13-1 0,-4-3 3 16,6-1 1-16,0-4-9 0,-2 0-1 0,-2-2-10 15,4-2-6-15,0-1-13 0,-4 0 18 16,6 0-14-16,20-13 7 0,-23 8-14 0,4-6 8 15,2 2-10-15,-5-1 2 0,2-2-21 0,-6 0 0 16,2 0-5-16,-5 1 0 0,-2 1-20 16,-2 10-13-16,0-8-10 0,-13-12-43 0,-1 9-26 15,3 1 10-15,-9 2-86 0,0-2-55 0,-1 1-36 16,-5 2 26-16,1-2-278 0,1 1 40 16,1 0 37-16,-2 2 40 0,5 0 43 15,-4 1 4-15,1 1 12 0,0-3 64 0,1 3 12 16,2 1 39-16,3 1-27 0</inkml:trace>
  <inkml:trace contextRef="#ctx0" brushRef="#br0" timeOffset="148873">16366 15632 650 0,'-4'0'520'16,"-1"0"-66"-16,1 0-15 0,0 0-43 0,0 0-28 15,0 0-23-15,0 0-43 0,3 0-49 16,-1 0-19-16,4-2-29 0,-1 2-21 15,3-2-33-15,5 1-47 0,7-1-52 0,0-3-52 16,-1 4 0-16,3-2-131 0,0 1-47 0,1-1-79 16,-4-4 22-16,3 4-253 0,-7 0 25 15,-1 1 48-15,-6 0 23 0,0 1 44 0,-4-1-16 16,4 2 19-16,-3 0 54 0,-1 0 30 16</inkml:trace>
  <inkml:trace contextRef="#ctx0" brushRef="#br0" timeOffset="151107.75">17472 15703 483 0,'0'0'342'15,"0"0"-37"-15,0 0 20 0,0 0-19 16,0 0-40-16,-27 6 10 0,25 15-15 0,2-10-30 16,0 4-11-16,0 4-36 0,0 1 8 0,13 21-22 15,-9-26-6-15,-1 6-16 0,1-6 2 16,-2-3-17-16,1-3-7 0,-1-2-20 0,-1-2 14 16,1 0-12-16,-1-1 4 0,0 0-21 0,-1-3 1 15,0 2-4-15,0-4-19 0,0-1 7 16,-1 1-22-16,0-2 2 0,-1-2-5 0,-1 0-11 15,0 0-3-15,3-2-5 0,-7-10-4 0,3 1-8 16,-1-1-8-16,3 0-3 0,-2 0-15 16,2 5 3-16,2 2-1 0,0 10 10 0,0-10-4 15,0 1-1-15,13-10-2 0,-7 10-3 16,-1 2 8-16,3 2-4 0,-2 3-2 0,3 2-11 16,-9 0 16-16,12 0-2 0,17 12-2 15,-12-6 13-15,0 5 1 0,-2-1-15 0,0 5 7 16,-3-3 17-16,2 1-12 0,-3 0 5 0,-1-1-8 15,0-2-5-15,-1-3 11 0,-3-2 1 16,-2 0-2-16,-1-1 1 0,-1-1-1 0,1-1 10 16,0 0 5-16,-1 1-8 0,-2-2-6 0,1 0 12 15,-1-1-12-15,0 0 1 0,-1-5-5 16,2 2 4-16,-3 0-4 0,-2-3-18 0,1 0-20 16,-1-7-1-16,-1-1 6 0,3-2-12 0,0-2 1 15,2 4-6-15,0 14 6 0,0-15 12 16,0-2 1-16,11-12-3 0,-2 15 5 0,-2-1-12 15,4 5 18-15,-4 0-2 0,-2 5 3 0,3 1-1 16,-3 2 4-16,1 1 2 0,-6 1 8 16,0 0 9-16,25 15 12 0,-14-3-2 0,-1 1 13 15,0 4-14-15,-2-1 15 0,1 1-4 0,-1 0 9 16,1 0 2-16,-1 0-12 0,1-1 9 0,-3-1-12 16,1-3-1-16,1-1-1 0,-3-1-11 15,0-4 0-15,0-2 1 0,-1 1-21 0,0-2-17 16,1-3-49-16,-1 3-35 0,1-2 11 15,1-1-108-15,-2 0-47 0,-1 0-31 0,3 0 24 16,-6 0-198-16,0 0-29 0,8 0 1 16,-1 0 65-16,-1 0-4 0,15-9 55 0,-6 2 14 15,-1 1 46-15,1-2 15 0,-4 0 11 16</inkml:trace>
  <inkml:trace contextRef="#ctx0" brushRef="#br0" timeOffset="151727.87">18156 15718 787 0,'0'-3'330'16,"-1"0"-27"-16,-1-1-43 0,1 3 13 0,-3-2-33 0,0 1-17 16,-1 0-6-16,-2 2-27 0,1 1 1 15,-1 1-18-15,-8 4-11 0,-1 2-2 0,0 4-4 16,2 0 2-16,-2 3-26 0,1-1-2 16,3 3 2-16,1 0-23 0,3-1 0 0,1 0-12 15,2-2-1-15,1 1-9 0,-1-1-21 0,4-3 6 16,0-3-15-16,1-8 1 0,0 0-7 15,12 15-6-15,-6-14 3 0,2 0-12 0,-3-3-9 16,1 1-13-16,3 1-24 0,16-16-11 0,-11 6 4 16,0-1-6-16,0-2-1 0,-2 1 6 0,0-5-24 15,-3 0-3-15,2 0 4 0,-2-2-13 16,0 4 10-16,-5 3 3 0,-1 0 3 16,-1 7 5-16,0-1 4 0,-2 2-22 0,0 0 6 15,0 4 49-15,0 0 3 0,-2-1 5 0,-1 3-5 16,1 2 21-16,0 0 37 0,0 2-15 0,-2 10 18 15,1-1-21-15,1-2 5 0,0-3-11 16,2-10 13-16,0 14 3 0,0 1-6 0,16 15-5 16,-10-22-12-16,0 0-1 0,5 1 5 0,-1-3-8 15,-1-3-8-15,1-1 10 0,-10-2-19 16,9 0 4-16,1 0-4 0,17-13-10 0,-11 2-12 16,-1-1-25-16,-1 0-2 0,-2-4-17 0,-2 0-9 15,0 0 1-15,-3 1 8 0,0-2 3 16,0 2 7-16,-1 1-19 0,-3 4 6 0,-1 3 4 15,0-1 5-15,-2 4-10 0,0-1 6 0,0 1 5 16,0 4 1-16,0 0 5 0,0 0 55 0,-5-4 11 16,3 5 11-16,0 1 12 0,2 1 0 15,-2 2 7-15,2 0 1 0,0 1 9 0,0 2-5 16,2 11 2-16,-2-11 3 0,9 18-18 16,-3-9 2-16,3 0-4 0,1-5-13 0,1 1 0 15,-1-2 7-15,3-3-19 0,-3 1-17 16,1-7-31-16,-2-2-45 0,-9 0 8 0,9 0-80 15,14-9-45-15,-14-4-45 0,0-1-58 16,1-3 29-16,0-1-234 0,-4 0 27 0,-3-7 29 16,1 4 43-16,-3-3 29 0,-1 4-19 15,0 9 24-15,0-6 45 0,0-1 48 0</inkml:trace>
  <inkml:trace contextRef="#ctx0" brushRef="#br0" timeOffset="151870.86">18404 15507 670 0,'-6'0'371'0,"-1"0"-68"15,-1 0-23-15,2 0-56 0,-1 0-18 16,-1 1-27-16,3 0-22 0,5-1-24 0,0 0-66 16,-18 7-21-16,16-2-79 0,-1-2-46 15,4 1 8-15,0-2-237 0,1 1-46 0,1 1 4 16,2-2 24-16,10 4 8 0,-3 1 34 0</inkml:trace>
  <inkml:trace contextRef="#ctx0" brushRef="#br0" timeOffset="152258.06">18509 15661 756 0,'5'14'348'16,"0"0"-4"-16,-1 0-12 0,-1-1-44 0,0 2-35 16,3 0 42-16,0 0-35 0,-2-6-10 0,2 8-40 15,0-5-16-15,-2-4-18 0,1-2 0 0,-2 1-24 16,1-3-27-16,-2 1 7 0,-1-1-1 16,1-1 5-16,1-2-11 0,-2 1 2 15,0-1-28-15,0-1 2 0,-1 0-8 0,0 0-27 16,-1-3 2-16,0-1-8 0,0 0-9 0,1-1 3 15,-1-1-11-15,2-1-10 0,-2 0-11 0,1-3-10 16,0-4-10-16,0 0-10 0,14-16 4 16,-9 16 9-16,2 0-6 0,-1 1-6 0,3 1-1 15,2 2 8-15,-3 3 0 0,0 2-13 0,5-1 12 16,-1 5 3-16,0 1 14 0,-12 0 7 16,12 0-4-16,13 14-2 0,-11-5 13 0,1 3-7 15,-4 1 1-15,-1 0-2 0,1 4 2 0,-4-1-1 16,1 0-7-16,-2-1-10 0,-1 0 0 0,-2-4-21 15,0-1-19-15,-2-4-34 0,0 1-34 16,1-2 12-16,-2-5-61 0,0 0-28 16,0 0-40-16,0 0-30 0,0 0 24 0,4 10-204 15,-3-13-75-15,1 0 39 0,-1-1 32 0,2-1 43 16,1-11 18-16,3 1 17 0,-3-7 51 16,2 1 16-16,-1-4 12 0</inkml:trace>
  <inkml:trace contextRef="#ctx0" brushRef="#br0" timeOffset="152523.36">18912 15362 897 0,'1'-8'363'0,"-1"1"-32"0,1 2-33 0,0 3-19 15,-1-2-33-15,0 2-23 0,0 2 7 16,0 0-1-16,1 6 4 0,0-1-5 0,1 13-5 16,-2-7-8-16,5 24 3 0,1-6-20 0,0-2 8 15,-1 2-18-15,1 0-2 0,2 2-24 0,0-2-5 16,0 1-16-16,-1-2-22 0,4 0-13 15,-2-2-3-15,1-3 0 0,-1 0-38 16,5-3-32-16,-2-3-20 0,0-1-45 0,1-6-8 16,2-5-47-16,-3-2-38 0,-1-2 15 0,-11-1-115 15,13 0-60-15,12-13 25 0,-13 1-230 0,-2 1-25 16,-4 2 41-16,-3 0 35 0,-2 1 13 0,0 1 25 16,-1 7 25-16,0 0 40 0,-11-25-15 15,2 13 62-15,4 3 6 0</inkml:trace>
  <inkml:trace contextRef="#ctx0" brushRef="#br0" timeOffset="152704.46">18935 15582 500 0,'-5'-3'423'0,"0"3"-34"0,1 0-54 16,0-3 11-16,2 2-56 0,-1 1-26 16,2-1-19-16,-1 1-35 0,2-1-21 0,0 0-29 15,3 0-40-15,3 0-13 0,-2-1-79 0,17-1-40 16,2 0-47-16,5 0-57 0,3 0 10 0,-2 0-215 15,0 0-95-15,2 3-2 0,-9 0 53 16,-10 0-7-16,2 0 39 0,2 0-4 0,18 12 53 16</inkml:trace>
  <inkml:trace contextRef="#ctx0" brushRef="#br0" timeOffset="153367.04">19370 15596 627 0,'-3'-3'415'0,"-1"0"-29"16,0 0-50-16,-2-1-44 0,0 1-37 0,0 2 8 16,0-2-2-16,-9 1-27 0,8 2-30 15,-3 0-9-15,-4 0-2 0,-15 17-21 0,13-6-5 16,0 3 4-16,3 3-22 0,-1 1-18 0,2 2-7 16,4 4-14-16,1-4-5 0,4 1-2 15,3-12-21-15,0 5-7 0,0 3 0 0,0-2 0 16,16 12-16-16,-8-16-1 0,2-3-15 0,-2-5-6 15,1-1-30-15,-9-2-9 0,13 0-21 16,17-11-11-16,-15 3-13 0,3-3-5 0,-4-1-14 16,2-4 13-16,-3 2 5 0,1-2-59 0,-4-1 15 15,4 0 5-15,-4 1 0 0,-4-1 22 16,-1 2 7-16,0 2 11 0,-1 3-14 0,-3 1-6 16,1 3 26-16,-2 1 8 0,2 1 0 15,-2 1 1-15,0 1 2 0,0 2 37 0,0 0 8 16,-4 0-3-16,3 3 29 0,0-1 0 15,-1 2 18-15,1 1 7 0,0 3 15 0,1 0-9 16,0 11 6-16,0-10-11 0,0 4-7 0,12 18 2 16,-7-16-5-16,4-3-5 0,1 0-3 0,1-3-7 15,-3-1-3-15,4 1-3 0,-2-5-4 0,-1-3 9 16,0-1-11-16,-9 0-13 0,9 0 4 16,-2 0-14-16,16-15-23 0,-11 4-11 0,-1 3 0 15,0-5-8-15,-4-2-11 0,-1 0 0 16,-2-2 2-16,0 2-11 0,-1 3 8 0,0 2 14 15,-3 1 4-15,1 1-21 0,-1 8 9 16,0 0-7-16,0-7 11 0,0 7 1 0,0-7 7 16,0 7 1-16,0 0 27 0,-13-10-2 0,12 10 28 15,-1 3-4-15,0 0 11 0,1 3 18 16,1-1-5-16,0 3 0 0,3 10-2 0,-3-9 8 16,0 2-2-16,0-1-7 0,13 15 1 0,-8-14-8 15,2 1-12-15,-1-4 12 0,2 2-7 16,0-4-22-16,-1-3-22 0,-1-1-20 0,1-2-14 15,0 2 6-15,-7-2-82 0,0 0-23 16,24-13-55-16,-14 4-41 0,-2-5 24 16,-4-2-270-16,2-1 19 0,-4-3 15 0,0 0 61 15,-2-1 1-15,0 9 12 0,0-5 68 0,0-5 17 16,-14-18 10-16</inkml:trace>
  <inkml:trace contextRef="#ctx0" brushRef="#br0" timeOffset="153499.4">19507 15371 623 0,'-16'-8'307'16,"4"6"-33"-16,2 1-33 0,3 1-50 0,-1 0-25 16,8 0-41-16,0 0-47 0,0 0-50 15,-6 0-52-15,-1 11 2 0,8-8-198 16,2-1-112-16,0 2 6 0,0-1 13 0,11 5 8 16</inkml:trace>
  <inkml:trace contextRef="#ctx0" brushRef="#br0" timeOffset="153911.93">19639 15497 427 0,'7'12'348'0,"1"-1"-44"16,-1 2-12-16,0 2-27 0,-1 0-30 0,1-1 1 16,1 2-36-16,0-1 2 0,-1-3-23 0,0 2-20 15,0 0-17-15,-1-2 22 0,-1-3-16 16,-2 0 14-16,1-4-31 0,-1 0 6 0,-1-1-13 16,0-1 0-16,0 0 6 0,1-1-1 15,-2 1-5-15,-1-2-4 0,1 0-22 0,-1 1 3 16,0-2-22-16,-1 0 4 0,0-2-9 0,0 1-7 15,-1-2-3-15,2 2-6 0,-2-2-11 16,0-2 3-16,2 1-10 0,-1-1-10 0,2-3 6 16,-1 2-12-16,0-3 7 0,10-14-6 0,-4 11-11 15,1-5 11-15,1 5-11 0,3 3 4 16,-1 1-13-16,1-1 9 0,0 4-12 0,-1-1 6 16,-2 5-3-16,1 0-2 0,-9 1 7 0,7 0-6 15,3 0-1-15,14 19 5 0,-13-11 11 16,1 5-9-16,-4 2 7 0,0-2 2 0,-2 4-4 15,0-1-1-15,-2-1 1 0,-2-5 1 0,3 5 4 16,-5-4-16-16,1-2 2 0,0 2-10 16,-1-11-17-16,0 0-37 0,0 5-24 0,0-5 7 15,0 7-82-15,0-7-45 0,0 0-39 16,0 0-30-16,-5 10 27 0,6-12-280 0,1 1 29 16,3-2 46-16,10-4 48 0,3-4 6 0,5-1 51 15,2 1 2-15,-2-2 21 0,1 2-12 16,4 2 57-16</inkml:trace>
  <inkml:trace contextRef="#ctx0" brushRef="#br0" timeOffset="154186.87">20753 15365 586 0,'0'1'391'0,"-1"2"-14"0,2 2-49 0,-1 1-42 15,4 14 28-15,-4-11-1 0,0 8-10 0,7 27-12 16,-3-14-23-16,1-3-2 0,2 2-23 16,-2 1-36-16,3-1-20 0,-2 0-6 0,1-3-40 15,1-1 6-15,0 2-31 0,2-4-9 0,-4-3-37 16,0-4-44-16,-3-4-50 0,1-3-41 16,0-3 7-16,0-2-129 0,-2-4-76 0,-2 0 26 15,0 0-310-15,0 0 70 0,7-13 12 16,-8 6 34-16,-1-10 29 0,2 6 28 15,-9-16 45-15,2 9 12 0,-2 2 36 0,1 1-4 16</inkml:trace>
  <inkml:trace contextRef="#ctx0" brushRef="#br0" timeOffset="154430.02">20612 15566 391 0,'-5'0'478'0,"1"-1"-91"0,0 1-14 0,0-2-1 16,1 2-46-16,0-1-15 0,1 1-22 15,0 0-25-15,1 0-41 0,1-3-17 0,2 3-22 16,3-1-15-16,1 1-29 0,11-4-4 16,-2 3-14-16,4-1-9 0,4 1-18 0,1-1-9 15,1 1-35-15,0-1-20 0,4 0-54 16,5 1 4-16,-5-3-70 0,-1-1-21 0,-2 1-32 16,-1-3-21-16,-3 1-23 0,-1-1-26 0,0 2 20 15,3-2-99-15,-9 1-37 0,0-3-42 16,-3 2-39-16,-1-5 28 0,-6 7 21 0,0-2 43 15,-4 2 15-15,0 0 20 0</inkml:trace>
  <inkml:trace contextRef="#ctx0" brushRef="#br0" timeOffset="155096.99">21002 15357 613 0,'-8'-6'258'16,"-3"2"-13"-16,4 0-7 0,0 1-12 16,0 0-5-16,-1 3-8 0,4-3-9 0,-1 3-28 15,1 0-6-15,-1 0-5 0,5 0 13 16,0 0-21-16,-9 0 12 0,-5 18-18 0,7-5 18 15,2 0-11-15,3 0 13 0,0 5-18 0,2-1-8 16,0-6-9-16,0 4 0 0,11 23-11 0,-6-15 3 16,2 2-12-16,-1-1-12 0,2 2-10 15,1-3-6-15,0 0-18 0,2 0-6 0,-1-1-7 16,3-3-3-16,1 0 2 0,-5-2-10 0,-2-3-6 16,1 1-10-16,-3-5 6 0,-2-3-4 15,0 0-3-15,0-4-8 0,-1 1 10 0,-1-1-5 16,1-1 7-16,-1-1-3 0,2 0-3 0,-2-1-7 15,-1 0 3-15,0 0-15 0,0 0 3 16,0 0-3-16,2-14-1 0,-1 7-8 16,4-10 2-16,0 0-8 0,1 0-12 0,3 0 5 15,-5 2 4-15,6 1-9 0,-3 0 0 0,1 1-3 16,0 2-2-16,-1 3 9 0,-1 1-8 0,0 2 14 16,0 3-1-16,1 2-7 0,-2 0 4 15,-5 0 3-15,0 0-2 0,8 0 1 16,12 14-4-16,-11-2 9 0,1 1 5 0,0-1 16 15,-3 3-3-15,4 1 6 0,-6-3 2 0,3-2-8 16,-2 0 6-16,-2-3 6 0,-1-1 3 16,2-3 8-16,-2 1 13 0,1-1-16 0,1-2 2 15,-1 1 5-15,1-1-3 0,-1-2-14 16,2 0-3-16,-1 0-2 0,-5 0 0 0,11 0-7 16,13-17 5-16,-12 7-5 0,-2-3-6 15,3 2 6-15,-4-5-17 0,-1-1 4 0,0-3-12 16,-3 3 8-16,-1 0-14 0,0 0 4 0,-2 6 11 15,-1 3-5-15,-1 1 1 0,0 7 6 16,0 0-7-16,0 0 5 0,-8-7-3 16,5 10-2-16,0 0-2 0,-2 2 3 0,-1 9-2 15,1-1 15-15,1 3-1 0,2-3 4 0,2-1-4 16,-1 0-13-16,1-12 15 0,0 9 3 0,0 2-5 16,14 11 1-16,-7-15 7 0,-2-1-27 15,2-2-23-15,-1 0-17 0,1-1-36 0,0-3 8 16,-2 1-96-16,-5-1-33 0,7 0-50 0,0 0 24 15,-1 0-209-15,6 0-70 0,16-12 38 16,-12 8 36-16,3 2 14 0,1-1 47 0,2-1 5 16,-8 4 57-16,7 0 10 0,6 0 25 15,3 0 38-15</inkml:trace>
  <inkml:trace contextRef="#ctx0" brushRef="#br0" timeOffset="156175.58">22302 15529 866 0,'0'0'316'0,"0"0"-19"16,0-14-48-16,24-6 2 0,-24 13-18 0,0 2-51 16,-1-1-5-16,-2 1-10 0,-1 1-9 15,-5-6-15-15,-3 1-14 0,0 6 11 0,1 1-4 16,11 2-17-16,-14 0 9 0,-16 19 20 0,14-6-4 15,-1 6 6-15,4 1-5 0,-1 2-12 0,3 0-16 16,2 3 10-16,1 0-16 0,4-1-2 16,4-1-20-16,0-13-4 0,0 7-8 0,19 17-12 15,-6-18-8-15,3-3-33 0,0-5-32 0,5-1-44 16,2-3 5-16,1-4-91 0,-1 0-49 16,-11 0-46-16,26-11-18 0,-14 1 24 0,-1 0-250 15,-3-1 0-15,1-3 34 0,-3 3 32 0,-1-4 15 16,1 1 19-16,-3-1 47 0,0-1 9 15,-2 5 55-15</inkml:trace>
  <inkml:trace contextRef="#ctx0" brushRef="#br0" timeOffset="156877.91">22525 15585 882 0,'-3'3'323'0,"1"0"-22"0,-1 1 1 15,2 0-19-15,-1-1-36 0,3 2 31 16,-1-3-25-16,3 2-19 0,0-2-27 0,1 1-10 15,2-1-32-15,-1 1-10 0,2-3-29 16,1 2 8-16,0-2-28 0,-1-2-12 0,4 2-10 16,16-10-52-16,-12 2 17 0,-2 2-25 15,-4-2-14-15,3 1-2 0,-5 2-38 0,3-6 14 16,-8 1-30-16,1 2 1 0,-3 8 7 16,0-7 15-16,0 7-9 0,-10-14 22 0,3 10-9 15,-7-1-3-15,2 3 3 0,2 2-5 0,10 0 0 16,-15 0 34-16,-17 12 4 0,14-2-1 15,2 0 34-15,1 5 7 0,2-1 13 0,1 1-13 16,2 2 12-16,3-2 7 0,3 5-4 0,1-7 6 16,3-13-11-16,0 12 5 0,15 12-8 15,-7-14-2-15,3 0-1 0,2-5-21 0,-1-1-13 16,0-3-8-16,-12-1-36 0,15 0-10 16,3 0 3-16,19-16-66 0,-15 5-23 15,-7-3-19-15,0 0-27 0,-1-4-17 0,1 0-9 16,-6-1-13-16,3 0-4 0,-2 2-4 15,-4 0 42-15,-1 0 11 0,-3 5 37 0,0 2 28 16,-2 3 31-16,0 7 15 0,0 0 23 0,0-9 23 16,0 2 22-16,0 7 6 0,0 0 17 0,-11-13 3 15,10 12 17-15,-2-1 7 0,3 2-14 16,0 0 39-16,0 3-2 0,0 0-10 16,3-1 17-16,-1 3-11 0,1-2 20 0,7 8-14 15,-1 1 9-15,4 2 3 0,2 1 1 16,2 0-22-16,-1 1 9 0,1-1-10 0,-1-2-23 15,-3-1 1-15,-1 2-7 0,0-4-3 16,-4-3-15-16,3 2-10 0,-5-3 5 0,-3-3 4 16,-1 0 10-16,-2 1-10 0,2-3 4 15,-2-1 1-15,0 3 3 0,0-3-2 0,-4-2 2 16,1 1 12-16,0-1 5 0,1-2-13 0,0 0 8 16,-7-7-17-16,4 2 4 0,1 0-16 15,1 1 10-15,1 0-3 0,0 2-18 0,1 0 3 16,0 0 0-16,1 6-8 0,0 0-27 0,0-13-17 15,16-12-21-15,-5 13-36 0,3 0 7 16,-1 0-92-16,1 2-42 0,0 0-42 0,6-1-45 16,0 0 30-16,2 2-256 0,-2 2 21 15,0-5 61-15,0 7 36 0,1-1 13 0,-2 1 24 16,0-1 41-16,3 3 7 0,-6-1 23 16,2 2 3-16</inkml:trace>
  <inkml:trace contextRef="#ctx0" brushRef="#br0" timeOffset="157220.01">23278 15354 314 0,'-5'-10'470'0,"-5"-1"-54"15,0 1-47-15,1 0-49 0,-1 4-40 0,2 2-34 16,0 1 12-16,1 3-22 0,0-2-22 16,0 2-14-16,7 0-17 0,0 0-16 0,-11 0-9 15,-9 17-6-15,11-7-8 0,4 1-15 0,-2 2-11 16,4 3 1-16,-2-1 6 0,4 5-10 15,1-11-19-15,0 8 4 0,13 21-2 0,-5-12-5 16,1 0-16-16,0-2 2 0,1 1-18 0,1 0 1 16,2 0-8-16,-2 2 2 0,1-3-8 15,0 3-3-15,-1 0-16 0,-2-1-4 0,1-2 9 16,-3 1-13-16,0 1-19 0,-2-2-17 16,-2-3-6-16,-2-1-33 0,-1-8-22 15,0-12-22-15,0 10 8 0,0-3-73 0,0-7-37 16,0 7-18-16,-14 1-46 0,10-8 28 0,-1 0-182 15,1-2-56-15,-2-1 12 0,-7-7 20 0,6-4 58 16,-3 0 14-16,1-1 28 0,0-2 27 16,2-1-16-16,-4 1-3 0</inkml:trace>
  <inkml:trace contextRef="#ctx0" brushRef="#br0" timeOffset="157402.32">23082 15704 445 0,'-3'-2'453'0,"1"0"-82"0,0-1-52 15,2-1 43-15,1 1-51 0,2-1-35 0,0 1-56 16,10-6-8-16,-2 1-14 0,6 1-9 0,-2-1-27 16,4-2-58-16,2 3-10 0,-1 2-96 15,-1-6-49-15,2 4-40 0,1-5-38 0,-2 1-50 16,1 2 16-16,-2-3-144 0,2-1-70 0,-2 2-6 16,-6 0 3-16,2-1 29 0,0 1 39 15,-1 2-3-15,-3-1 58 0</inkml:trace>
  <inkml:trace contextRef="#ctx0" brushRef="#br0" timeOffset="157587.37">23449 15476 473 0,'7'-1'204'0,"-4"-1"26"15,-2-1-7-15,0 2 17 0,-1 0 8 0,0 1 3 16,-1 1-31-16,1 0 46 0,-1 2 27 16,-1-1-17-16,1 3-7 0,-1-1-16 0,0 13-14 15,1-5-13-15,1 8-9 0,-2 2-16 0,2-14-29 16,0 8 1-16,0-1-35 0,0 2-7 0,15 18-15 16,-12-19-13-16,2-4-28 0,-1-3-22 15,1-1-43-15,-2-1-48 0,1-4 4 0,-1 0-123 16,1-3-68-16,0-1-64 0,-1-2 28 15,-3 3-275-15,6-7 40 0,-1 2 36 0,0-12 48 16,1-4 39-16,-5-1 0 0,1 1 39 0,2-3 17 16,-2 3 37-16,-1-3-7 0</inkml:trace>
  <inkml:trace contextRef="#ctx0" brushRef="#br0" timeOffset="157736.79">23474 15363 607 0,'-8'-4'369'16,"2"-1"-49"-16,-2 1-41 0,0 3-16 0,2-1-25 15,1-1-43-15,0 3-27 0,1 0-11 16,2 0-31-16,2 0-48 0,0 0-42 0,0 0-62 16,0 0-86-16,-12 6 9 0,12-2-196 0,2-1-87 15,0-1 10-15,1 2 57 0,2-1-9 16,6 6 12-16</inkml:trace>
  <inkml:trace contextRef="#ctx0" brushRef="#br0" timeOffset="158024.13">23700 15436 981 0,'4'-3'318'0,"-3"-1"-4"0,-1 1-45 15,-1 0-32-15,-1 0 38 0,0 2-40 0,-1-2-7 16,0 2-17-16,-3-1-4 0,1 4-38 16,1-1 3-16,-1 2-1 0,-8 7-10 0,0 5-2 15,3-1-7-15,0 5-13 0,-1 0-6 0,5 1-11 16,3 0-12-16,2 1-8 0,1-3-14 15,0-9-3-15,0 3-8 0,10 15-11 0,-4-17-5 16,2-1 4-16,2-2-18 0,-1-2-28 16,1-5-44-16,9 2 2 0,-9-2-119 0,6 0-39 15,20-9-56-15,-14 2-63 0,-2-1 31 0,4-1-257 16,-1 1 39-16,1-2 33 0,-1 0 44 16,1 2 12-16,4 3 42 0,0-1 31 0,1 0-5 15,-3 1 54-15,1-1-21 0</inkml:trace>
  <inkml:trace contextRef="#ctx0" brushRef="#br0" timeOffset="158717.33">24150 15484 605 0,'-4'-3'357'16,"-6"-6"-23"-16,1 2-29 0,-3-1-27 16,2 2-20-16,0 3-13 0,0 1-29 0,0 0 0 15,0 2-6-15,-4 0-9 0,-18 13-1 0,14-1-33 16,-1-1 8-16,2 4-22 0,0 1-2 0,-2 1-9 15,7 0-13-15,2 0-14 0,2 3-5 16,2-4-20-16,2 1 1 0,2-6-13 0,0 0 2 16,2-11-10-16,0 5-7 0,0-5-1 15,10 15-3-15,-4-14-38 0,2 0-4 16,-1-2-34-16,14-3-19 0,-3-3 5 0,4 0-54 16,-2-3-3-16,1-2-9 0,-3-1-15 0,1-2-12 15,0-1 24-15,0 1 14 0,-4 3 12 16,-1-1 19-16,-4 4 5 0,-2 4 28 0,-1 0-21 15,-2 2 28-15,-1 2 24 0,-4 1 16 16,0 0-1-16,0 0 53 0,4 13 5 0,-5-7 0 16,1 0 3-16,1 1 1 0,-1 2 5 15,0 4-12-15,10 13-2 0,-3-13-2 0,1-4-1 16,0 1-10-16,1-4-4 0,4 2 3 16,0-3-5-16,-1-2-6 0,0-1-6 0,0-1-7 15,-2-1-7-15,3 0-6 0,20-11-21 0,-14-1-5 16,-4 1-21-16,1-5-23 0,-2-2-8 15,2-3-27-15,0 2 9 0,-2-2-42 0,-3-3-12 16,-2 1 20-16,-1-5-26 0,-4 2 18 16,-2 0 14-16,-2 3 6 0,0 11 10 0,-11-22 19 15,6 14 5-15,-6 3 0 0,0 0 9 0,0 4 14 16,3 1 21-16,0 6 6 0,4-2-10 16,-2 2 28-16,3 1 6 0,-1 1-2 0,1 1-2 15,1 0-1-15,0 1 31 0,0 2 16 16,0-3-9-16,2 3 29 0,0 0-1 0,-1 7-3 15,2-2 11-15,1 2-9 0,2 11 17 0,0 3 5 16,1-1-3-16,1 6 14 0,-1 4 15 0,1 1-18 16,-2-5 13-16,0 4-15 0,4-4-18 15,-3 3-18-15,3-2 17 0,-4-2-17 0,1-2-1 16,-4-3-18-16,5 0 17 0,0-6-22 0,0 0-6 16,-1-5 3-16,3 1-7 0,-1-4-45 15,-1-4-32-15,0-2-34 0,-6 0-35 0,0 0 11 16,7 0-153-16,14-12-49 0,-9 4 27 0,1-2-298 15,-4-2 49-15,-3 1 34 0,-1 2 29 0,2-2 37 16,-5 1 49-16,-2 2 16 0,0 1 23 16,0 7 33-16,0 0 22 0,0-8-8 15</inkml:trace>
  <inkml:trace contextRef="#ctx0" brushRef="#br0" timeOffset="158901.38">24306 15477 1063 0,'-5'0'467'0,"0"-1"-48"16,1 0-60-16,2 1-42 0,1-3-28 0,2 0-48 16,2 0-20-16,2 0-26 0,9-5-31 0,0 1-62 15,3 0-9-15,5 0-110 0,-1-1-59 16,2 1-63-16,4 3 13 0,4-2-276 0,0 4-55 16,1-1 39-16,-1 1 30 0,-2 1 29 15,-17 1 22-15,9 0 22 0,1 0 29 0</inkml:trace>
  <inkml:trace contextRef="#ctx0" brushRef="#br0" timeOffset="159309.63">24711 15508 724 0,'-2'4'324'0,"-1"-3"-24"16,0 4-5-16,0-2-9 0,0 0-35 15,2 0 31-15,0 0-20 0,2 0-19 16,0 0-26-16,1-2-8 0,1 0-23 0,1 0-32 15,1-1-13-15,2 0-10 0,1-1-9 0,9-1-12 16,-9 2-11-16,19-12-22 0,-9 1-13 0,-1 5-27 16,0-5-7-16,0-1 1 0,-4-2-30 15,-1 2 8-15,-2-2 9 0,-4 2-21 0,0-1 8 16,-5 3-1-16,0 3 0 0,-1 7 0 16,0 0-3-16,0-8 2 0,-15-2 7 0,8 9-1 15,0 1-2-15,-9 4 6 0,6-4 4 0,-18 14 9 16,11-2 26-16,-1 0 6 0,2 3 15 0,1 4 4 15,2 1-1-15,2-2 2 0,3 1-8 16,2-2 6-16,3 4-2 0,1-4 2 0,2-11-13 16,0 3 0-16,0 0-12 0,15 11 11 15,-5-10-20-15,2-3-2 0,4-1-22 0,2-3-37 16,3-3-51-16,-10 0-28 0,8 0 10 16,4 0-146-16,25-15-45 0,-21 8 25 15,-2-4-232-15,0 1-46 0,2 2 44 0,-4-3 39 16,2 3 38-16,1-1 27 0,5 0 28 0,-4 1 28 15,2 0 42-15,-2-1-27 0,5 1 40 16</inkml:trace>
  <inkml:trace contextRef="#ctx0" brushRef="#br0" timeOffset="159748.98">25681 15299 436 0,'1'-2'453'0,"1"-1"-70"0,-1 0-72 15,-2 2-24-15,0 1-7 0,-3 1-36 0,1-1 37 16,-2 4-12-16,-6 8-13 0,-1-3-28 0,-4 3-5 16,3 2-19-16,1 2-3 0,1-1-13 0,2 2-20 15,1 0 1-15,0 0-23 0,3-1 10 16,2-1-26-16,3-2-3 0,0-13-18 15,0 11-1-15,0-3-27 0,14 12-3 0,-5-11-15 16,2-1 1-16,3 1-11 0,0-8-16 0,-1 1-24 16,5-1-14-16,-10-1-21 0,21-11-16 0,-9 4-32 15,1-4 15-15,-1 1-6 0,-1-4-12 16,-3 3-13-16,-1-4 23 0,0 1 4 0,-2-1-1 16,-3 2 19-16,-1-2 1 0,-4 2-6 15,-3 3-3-15,-2 2 10 0,0 8 4 0,0 0 4 16,-12-16 1-16,-1 11 6 0,-1-2 2 0,-3 3 2 15,-3 0 18-15,3 2-14 0,-7 0 1 0,5 2-81 16,4 0-56-16,1-2-28 0,5 2-62 16,3 0 22-16,6 0-260 0,0 0 7 15,-8 0 48-15,8 0 17 0,0 0 26 0,-11 5 24 16,12-4 33-16,4 2 26 0,11 2-33 0</inkml:trace>
  <inkml:trace contextRef="#ctx0" brushRef="#br0" timeOffset="160166.75">26259 15334 394 0,'7'-6'405'0,"-1"0"-56"16,1 0-54-16,-6 1-8 0,1 1-27 0,-1 0-16 16,-2-1-45-16,-1 1 9 0,0 1-23 15,-2 0-19-15,-1 1-20 0,0 0 9 0,-2 0-15 16,-1 2-8-16,-10-2-25 0,11 2 13 0,-7 0-19 15,-17 11-7-15,16-4-32 0,0 0 25 16,0 3-18-16,5 1 6 0,-1 0-23 0,7-2 16 16,1 2-3-16,1-2 5 0,2 3-15 15,0-3 2-15,0 4-21 0,11 20 6 0,-8-14 0 16,6 2-18-16,-3-2 11 0,4 1-10 0,-2 1 7 16,2-2 1-16,-1 3-1 0,-1-2 6 0,-2 1-3 15,1-3-5-15,0 3 0 0,-3-2 5 16,-1 1-7-16,-1-1 5 0,-1-2 4 0,1-1 5 15,-2-8 6-15,0 1-10 0,-10 12-10 16,-1-8 7-16,2-1-10 0,-1-4 6 0,0 4 0 16,-3-6-3-16,0 1-16 0,-2-1-5 0,-1-3-19 15,1-2-29-15,2-1-26 0,2 0 5 16,0 0-91-16,-2 0-50 0,-18-12-69 0,19 4 23 16,-3-2-306-16,6 1 42 0,1 1 37 0,0-5 54 15,3-2 6-15,3 3 56 0,-1-3 0 0,2 2 45 16,-4-1 43-16,5 0-12 0</inkml:trace>
  <inkml:trace contextRef="#ctx0" brushRef="#br0" timeOffset="160375.91">25960 15605 658 0,'10'-7'535'15,"4"0"-44"-15,-3 0-41 0,5 2-68 0,-1 0-38 16,3-2-40-16,1 2-39 0,-1 0-30 0,3-2-20 15,0 4-24-15,0-1-28 0,0-1-54 16,3 1-61-16,2 3-3 0,3-2-137 0,-4-2-69 16,3 1-73-16,2-1 20 0,0 1-275 0,-1-1 28 15,-1 0 26-15,1 0 48 0,-2-2 46 16,2 1 15-16,2 2 36 0,-1-3 8 0,3 1 14 16</inkml:trace>
  <inkml:trace contextRef="#ctx0" brushRef="#br0" timeOffset="160968.07">26878 15259 502 0,'-1'0'302'0,"0"-1"-46"16,1 1-17-16,0-1-38 0,0 1 11 0,0 1 19 15,0 0-2-15,1 2-9 0,-1 1-26 0,0 2 33 16,0 1-2-16,-1 15 1 0,1-10-14 16,0 7-15-16,0 6-6 0,0 1-12 0,0 3-15 15,0 0-16-15,14 32-4 0,-9-33-19 0,2 1-13 16,0 2-9-16,2-4-19 0,-2-1 1 16,1-3-10-16,-1-3-18 0,2-3-30 15,-2-4-25-15,-1-3-39 0,-1-4-25 0,1-1 5 16,-2-4-127-16,-4-1-41 0,0 0-62 0,0 0 27 15,7-9 25-15,-8 2 20 0,-2-12-282 16,3 9 51-16,0-4 27 0,-12-20 43 16,6 15 30-16,0 1-11 0,-1-3 26 0,-2 0 0 15</inkml:trace>
  <inkml:trace contextRef="#ctx0" brushRef="#br0" timeOffset="161299.72">26876 15343 658 0,'1'-6'337'16,"0"2"-55"-16,2-3 21 0,4-3-40 0,-2 2-34 15,1 0 1-15,0-1-30 0,0 6-32 16,0 0-14-16,6-5-16 0,2 3-16 0,2 1-12 16,2 2 32-16,-11 2-9 0,4 0-14 0,6 0-28 15,0 0 12-15,3 0-14 0,21 17-3 16,-21-9-9-16,1 0 4 0,-5 2-30 0,1 1 10 15,-5 0-4-15,-1 0-8 0,-3 1-6 0,-4-1-17 16,-4-1 26-16,0-10-14 0,0 7-6 16,-10 12 12-16,2-11-17 0,-3 2 1 0,-4-3 0 15,-2 1-4-15,0-1-12 0,-2-7-5 0,0 3-1 16,1-3-65-16,7 0-40 0,-4 0-36 0,-3 0-30 16,-18-11-43-16,25 5 18 0,-2 0-271 15,0 0-5-15,4 0 33 0,3-2 30 0,2 4 14 16,4-2 26-16,0 6 22 0,0 0 11 15,14-25 11-15</inkml:trace>
  <inkml:trace contextRef="#ctx0" brushRef="#br0" timeOffset="162158.01">27290 15207 632 0,'3'1'413'0,"0"1"-23"0,0 1-58 16,-1 0-42-16,-1 2-5 0,0 0-8 0,2 2-18 15,0 10-27-15,-2-5-41 0,3 3-1 0,-2 2-19 16,-1-3-16-16,0-4 7 0,1-2-24 16,0-2-1-16,0 2-21 0,0-4 2 0,1 1-20 15,0 0-3-15,2-2-17 0,-1-1 2 0,1 0-12 16,0-1-14-16,1 0-21 0,0-1-20 0,-6 0-33 16,13 0-15-16,16-12-10 0,-14 7 5 15,1-4-27-15,-4 1-29 0,2-1 20 16,1 0-14-16,-3-1 10 0,-4 3 21 0,-1 1-3 15,-2 1 14-15,-2 1 27 0,1 2-23 16,-3 0 33-16,-1 2 4 0,0 0-4 0,-1 2 25 16,0 1 0-16,-1 0 24 0,1 1 9 0,-1 0-7 15,1 1 15-15,0 0-1 0,1 2-5 0,0-1-18 16,2 0 3-16,-2-6 14 0,0 12-13 16,12 7 5-16,-7-10-13 0,3 2 1 0,0-4 2 15,0-2-4-15,-1 0 0 0,1-3-13 0,-1-1 8 16,2 0-18-16,-1-1-6 0,-8 0-2 15,7 0-16-15,6 0-3 0,15-14-1 0,-11 6 3 16,0-1-52-16,-4-2-5 0,0-2 10 0,-1-1-19 16,-2-5 12-16,-2-2-13 0,2 0-8 0,-5-4 14 15,0 0 0-15,-2 3 8 0,-2-4 6 16,-1 14-8-16,0-6 8 0,0-1 9 0,0-1 14 16,-14-17-3-16,8 23 6 0,0 4 15 15,3 3 1-15,0 2 6 0,0 3 20 0,-3 0 13 16,3 2 15-16,0 1 14 0,0 2 20 0,3-3 4 15,-5 10-2-15,4-2-8 0,0 9 33 0,1-8 10 16,0 5-39-16,0 3 15 0,11 22-7 16,-3-17-2-16,0 0 8 0,-2-1-15 0,0 1-16 15,0-3 4-15,0 0-5 0,0-4-23 0,-2 3 11 16,2-9 17-16,-2 1-23 0,-1-3 8 16,-1 0-13-16,1-1 12 0,0-2-13 0,-1 1 1 15,-1-3 12-15,1 1-11 0,-1-1-4 0,1 0 4 16,0-2-5-16,-2 0 0 0,0 0-9 0,0 0 0 15,0 0 14-15,0 0-25 0,18-11 10 16,-8 2 7-16,2-2-4 0,0 2 8 16,3-1-22-16,-2 2 17 0,-1 0-20 0,2 2-6 15,-4 1 18-15,0 2 0 0,-2 1-5 0,0 2-11 16,-1 0 22-16,1 0-9 0,-8 0 0 0,6 0-14 16,-6 0 7-16,9 0 9 0,14 19-6 15,-14-13-14-15,0 3 21 0,-3-1-17 0,-3 1 9 16,-2-4 9-16,0 4-6 0,0-3 2 0,-1-6-12 15,0 10 11-15,-18 11 8 0,12-12-1 16,-6 1 6-16,-3-5-9 0,2 0 1 16,-1-1 7-16,2-2-16 0,12-2-10 0,-16 0-16 15,0 0 2-15,-1 0-92 0,-18-13-39 0,19 7-31 16,1 1 15-16,1-3-201 0,2 0 32 0,4 1-143 16,-2-3 34-16,4 3 68 0,3-1 21 15,3-1 16-15,0 9 22 0,0-8 15 0,0-4 17 16</inkml:trace>
  <inkml:trace contextRef="#ctx0" brushRef="#br0" timeOffset="162454.36">28142 14921 336 0,'0'-3'480'16,"3"1"-93"-16,-1-2-30 0,0 2-41 0,0 1-57 15,-1 1-26-15,0 1-26 0,0 2 36 16,-1 3-14-16,0 13-12 0,0-7-16 0,0 4-16 16,0 5-10-16,-11 26-27 0,9-19-17 0,0-1 2 15,1 0-22-15,0 1-17 0,1 0-11 16,0-16 4-16,0 8-12 0,0-1-2 16,0 1-10-16,0-1-26 0,0-5-25 0,0 0-27 15,13 7 2-15,-9-16-91 0,0-1-45 0,1-4-48 16,-1 0-56-16,1 0 22 0,1-2-214 15,9-5 35-15,-1-3 31 0,2 0-21 0,-4-2 21 16,4-2 38-16,-1-6-17 0,0 1 47 0,0 1 2 16</inkml:trace>
  <inkml:trace contextRef="#ctx0" brushRef="#br0" timeOffset="162654.66">28366 15095 612 0,'1'0'346'0,"-1"3"-34"0,0-1-26 16,2 3 16-16,-1-1-24 0,0 3-34 0,0-1-10 15,2 10-15-15,-1 4-3 0,2-3-41 16,-1 1-13-16,-1-7-37 0,0 1 19 0,-1-2-17 16,1 0-19-16,0-3-18 0,-2 0-40 0,2 0-3 15,-1-2-66-15,0 0-21 0,-1 1-60 16,3-3-14-16,-3 0-60 0,2 1 18 0,0-4-261 16,-1 1-37-16,1-1 32 0,0 0 40 0,1-1 23 15,-1 0 27-15,0-5 12 0,1 4 10 16</inkml:trace>
  <inkml:trace contextRef="#ctx0" brushRef="#br0" timeOffset="162793.54">28433 15066 543 0,'-4'-8'306'0,"-2"1"-56"16,3 0-46-16,1 3-17 0,-2-2-17 0,0 3-35 16,1 0-41-16,0 0-55 0,-1 3-52 15,1-3 0-15,1 3-282 0,2-2 22 0,0 2 22 16,2 0-52-16,2 2-4 0</inkml:trace>
  <inkml:trace contextRef="#ctx0" brushRef="#br0" timeOffset="163133.48">28702 15082 351 0,'4'-3'397'0,"-1"0"-68"0,1 2-56 15,-4-1-28-15,0-1-22 0,-2 2-25 16,-3 1 13-16,-1 1-18 0,-9 3-11 0,2 2 0 16,-7 4-36-16,3 0-9 0,1 2 0 15,0 0-15-15,2 0 0 0,0 3 22 0,5-1-32 16,0-1 11-16,4 4-6 0,0-1-14 16,3-4-7-16,2-2 2 0,0-10-8 0,0 8 7 15,0-1-22-15,16 13 3 0,-7-9-12 0,2-2-6 16,1-2-5-16,1 1-4 0,0-3-8 0,2 2-13 15,-3-4-6-15,-1-1-9 0,-1-2-15 0,3 0 3 16,-6 0-43-16,4 0 3 0,4 0-75 16,19-12-32-16,-20 7-34 0,1-2-71 0,-3-1 22 15,1-4-296-15,-4 8 43 0,-5-1 34 16,0 0 40-16,2-2 27 0,-5 2 24 0,-1 5 51 16,0 0-2-16,0-9 23 0</inkml:trace>
  <inkml:trace contextRef="#ctx0" brushRef="#br0" timeOffset="165218.09">29382 14791 424 0,'0'-13'312'0,"0"13"-23"15,13 0-38-15,-13 0 7 0,0 0-12 0,0 0-6 16,0 0-18-16,26 11 6 0,-21 5-25 15,0 5 36-15,-1 6 4 0,0 4-28 0,-1-2-11 16,1 5-17-16,-2 2-17 0,1 1 4 16,1 4-22-16,0 0-24 0,1-2-1 15,-1 3-15-15,1-2-13 0,-3-1-17 0,1-3 1 16,1-1-6-16,-2-2-14 0,1-1-11 0,-1-5 2 16,2-3 2-16,-1-3-10 0,-1-4-1 0,0-5-15 15,-2-3-38-15,1-4-44 0,1-2 5 16,-1-3-100-16,-1 0-59 0,0 0-45 0,0 0-26 15,7-9 27-15,2-3 21 0,2 0-292 0,-2-3 38 16,3-4 45-16,-1 3 32 0,4-1 67 16,-2 1 10-16,-1-4 1 0,0 3 27 0,1-1 29 15</inkml:trace>
  <inkml:trace contextRef="#ctx0" brushRef="#br0" timeOffset="166468.65">29840 15150 487 0,'1'-1'308'16,"0"1"-31"-16,0 1-17 0,-3 2-15 0,-2-1-10 0,2 1-7 16,-10 6-14-16,-1-1-27 0,0 1-15 15,-1 1-1-15,-1 1-14 0,0-3-5 0,0 4-17 16,-2-4-14-16,3 2-16 0,2-3-24 0,-3 0-15 16,-4-2-8-16,3 0-6 0,1 0 19 15,-2 0-6-15,0-3-17 0,5 1-2 0,0-3-10 16,3 0 15-16,1 0-15 0,8 0-2 15,-8 0-3-15,1 0 4 0,1 0-3 0,6 0-27 16,-9 0-5-16,1 0 7 0,8 0 9 0,-6 0-6 16,6 0-1-16,-8 0 0 0,8 0-1 0,0 0 1 15,0 0-2-15,-10-8-8 0,13 8 3 16,-1-2 8-16,1 2-11 0,0-3 7 0,2 3-13 16,0 2-10-16,1-1 25 0,0 1-3 15,8 3-1-15,-2-1-2 0,-3 1 2 0,-2 1 30 16,8 3-3-16,-5-1 12 0,0 1-34 0,-4 0 23 15,6 0 0-15,-3 2 10 0,2-3-9 0,-3 0 10 16,7 0-4-16,-3 1-13 0,0-3 15 16,1 1-26-16,2-2 26 0,-5 0-13 15,2-2-13-15,-3 0-5 0,0-2-9 0,-2 2 24 16,3-3-1-16,-2 0-17 0,-8 0-8 0,11 0 6 16,5 0 11-16,14-10 1 0,-16 3-7 15,2-1-12-15,-2 1-11 0,-1-2-1 0,-1 0-3 16,2 1 10-16,-3-2 10 0,-1-3-13 15,-2 5 12-15,-2 0-2 0,1-2-4 0,-2 0 5 16,0 2 11-16,-1 1-19 0,0 0 5 0,-3 1-3 16,-1 1-10-16,0-1-11 0,0 6 26 0,0 0-7 15,0-8 11-15,0 8-16 0,-14-14 12 16,9 13-11-16,-1-2 13 0,1 3-13 0,-11 4 9 16,9-4 0-16,-15 10-12 0,10 0 26 15,-2 0-7-15,4 5-6 0,1 0 17 0,0 1 2 16,0-1 14-16,6 0-3 0,2-3-5 0,0-1 12 15,1-11 15-15,0 8-16 0,0 0 10 0,0-2-13 16,0 1 10-16,18 10-4 0,-11-10-15 16,2-2 2-16,-2-4 1 0,2 1 3 0,0 0-21 15,-2-2-15-15,3 0-7 0,2 0-23 16,17-12-22-16,-13 4 12 0,0 0-8 0,1-2 6 16,-2-1 6-16,1 0-46 0,-1-1 1 0,0-3 8 15,-1 3 8-15,3 0 27 0,-9 2-3 16,1 0-13-16,-1 3 21 0,-4 2 11 0,0 2-3 15,0-1-1-15,-4 1-8 0,0 3 47 0,0 0-3 16,-2 3 30-16,2 0-9 0,-5 1 22 16,2 1 15-16,1 0-2 0,0 0 3 0,-4 9-8 15,3 2 6-15,1-6 3 0,2 0 2 0,0-10 5 16,0 9-6-16,0-1-2 0,0-1-15 16,13 4 0-16,-11-6-1 0,12 2-10 0,-3 0 6 15,3-4-13-15,-5-2 2 0,-9-1-6 0,9 0-10 16,5 0-8-16,17-14-16 0,-16 8-15 0,4-3-11 15,-4-2-12-15,1-1-9 0,-3-5-2 16,1 2 8-16,-3-2-15 0,0 3 6 0,-1 2 0 16,-2 3 11-16,-5-1 3 0,1 2-8 15,-4 3 15-15,2 0-2 0,-2 5 14 0,0 0-22 16,0 0 27-16,0 0-14 0,-7-9 3 0,6 10 3 16,0 0 4-16,-1 2 55 0,0 3-5 0,0-2 27 15,-1 3-10-15,2 0 5 0,1 12 10 16,0-9-1-16,0 4 1 0,0 5 0 0,0 3-4 15,13 24 2-15,-9-21 3 0,1 2-13 0,2 1-7 16,-3-1-10-16,2 1 3 0,-3-3-5 16,-1-1-6-16,0 1-2 0,-2-4-5 0,0-12 5 15,0 6-3-15,0-1-1 0,0 0 1 16,-15 14-5-16,6-17-2 0,-1-1-1 16,2-4 2-16,-9-1 9 0,7-1-9 0,-3-4-1 0,1 2 13 15,12-2 1-15,-13 0 6 0,-5 0 0 16,4 0-6-16,-17-14 7 0,19 10 3 0,3-1 3 15,3 0 4-15,-4-5-4 0,2 3-6 0,3-1 12 16,3 1-4-16,2-2-10 0,0 1 6 16,0 8-19-16,11-17 15 0,-1 2-8 15,2 3-6-15,3-2-7 0,2 3-4 0,2-2-3 16,2-1-9-16,2 1-20 0,-3 1-4 0,5 0-15 16,0 2-12-16,1-2-18 0,-3 1 8 0,0 2-11 15,-2 0-11-15,-2 2 7 0,-1 0-52 16,-5 0-18-16,-1 0-26 0,-1 2-28 0,-7 1-53 15,1 0 26-15,-1 1-233 0,-2-1-29 0,-2 3 39 16,0 1 31-16,0 0 31 0,0 0 38 16,0 0 17-16,0-7 56 0,0 7-23 0,0-7 10 15</inkml:trace>
  <inkml:trace contextRef="#ctx0" brushRef="#br0" timeOffset="167378.56">30770 15225 323 0,'2'-2'284'15,"-2"-2"-40"-15,2 1-31 0,-1 0-9 0,0 0 6 16,0 0-9-16,1 0-30 0,0-1 6 15,0 0 0-15,-4-1-39 0,4 1 22 0,-4 0-30 16,2-2 3-16,0 6-10 0,0 0-25 16,0 0-11-16,-13-12-11 0,6 10 28 0,-9 1-8 15,4 1-26-15,-1 0-16 0,0 0 3 16,-5 0 15-16,-14 13-12 0,16-6-27 0,5-3 23 16,2 0 1-16,3-2-24 0,-1 3 14 15,4-2-2-15,-1 1 5 0,2 0-5 0,0 0-25 16,2 0 8-16,0-4 7 0,0 0-3 0,0 6-2 15,15 13-4-15,-5-10 12 0,-2-2-12 0,3 2-4 16,-3-1-3-16,2 1-11 0,2-1-13 16,0 1 13-16,0-1-10 0,2 1-6 0,-5-1 4 15,0-2 16-15,-3 0-3 0,2-2-1 16,-2 2-2-16,-1-2 0 0,-1 2-20 0,-2-2 12 16,0 1 5-16,-1-2 6 0,-1 1-3 0,0-4 38 15,0 0-4-15,0 7-15 0,0-7 15 0,-11 14 15 16,6-10-13-16,1-2-8 0,-4 0-17 15,-7 3 5-15,1-3 14 0,-7-2-7 0,0 2 3 16,12-2-34-16,-7 0 0 0,-22-14-108 0,13 7-58 16,-2 0-76-16,5-4 23 0,-5 2-303 15,0-2 37-15,5-1 32 0,-1-2 59 0,-3 4 34 16,1-1 5-16,4-3 35 0,1 5 28 16,2-2 38-16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09:59:35.6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2571 692 412 0,'0'0'300'0,"0"0"-36"0,13 0-13 0,-13-14-26 16,0 14-2-16,0 0-22 0,9-25-37 0,-10 24 12 15,0-8-11-15,1 8-4 0,-5 1-54 0,2-4 4 16,-4-2 8-16,-5 1-35 0,5 1 9 16,-2 2-17-16,-3-3-23 0,-3-1 15 0,0 1-22 15,-5 3 2-15,-1-2-11 0,1 7 18 0,0 1-37 16,-5 0 10-16,0 6-7 0,-4-2-12 15,-2 6 28-15,3 1-9 0,1 6 1 0,0 2-16 16,1 1 3-16,-1 3 14 0,1 5-23 0,1 3 2 16,1 1 26-16,5 1 3 0,3-1-4 15,7 2 6-15,2-5 8 0,7-15-2 0,0 9 3 16,0 2-4-16,9 25-4 0,0-29-3 16,3 0 16-16,3-8 3 0,6 0 1 0,3-2-2 15,3-6-5-15,2-5-37 0,4 2 4 0,0-3 27 16,1-1-4-16,2-2 5 0,-18 0-18 0,6 0-17 15,4 0-11-15,23-11 19 0,-27 7-8 16,-4 4 0-16,-1-2-43 0,-3-1-26 0,-3-1 2 16,-2 1-38-16,-3 1-27 0,-1-2-11 0,-2 1-27 15,1-2-36-15,1 2 18 0,0-7-179 16,0 3-91-16,3-1 32 0,0 1-26 0,1 0 54 16,-1-5 27-16,1 5 20 0,0 0 8 0</inkml:trace>
  <inkml:trace contextRef="#ctx0" brushRef="#br0" timeOffset="475.26">2813 1114 454 0,'-3'5'278'0,"3"-5"-61"0,-4 3-12 0,-1-3-12 15,4 0-24-15,1 1-12 0,-4-1 4 0,10 1-11 16,-1-1-8-16,2 0 2 0,3-2-21 0,-1-1-9 16,8-1-8-16,-8-1 15 0,5-2-38 15,-2 1 5-15,0-1-15 0,-1-3-14 16,-2 1-3-16,2-1 15 0,0 0-26 0,0-2-9 15,-5 0-3-15,-4 0-6 0,-1-1-1 0,-1 13-6 16,0-9-2-16,0 0-2 0,-12-10 4 16,7 13-9-16,-1 2 4 0,-4-2-7 0,0 1 0 15,-2 5-19-15,0-2 10 0,12 2-2 0,-28 16 15 16,14-2 0-16,-1 2 22 0,0 4 2 16,0-1-4-16,3 1 31 0,2 4 4 0,1-3-15 15,3 1 15-15,2-1-29 0,1-8 24 16,3-5-6-16,0 3-5 0,20 11-22 0,-5-14-2 0,8-1 23 15,-12-7-4-15,10 0-4 0,32-10-91 16,-23 0-43-16,3-2-59 0,-1-4-48 0,3 0 20 16,-6-2-249-16,-1 1-22 0,-3 2 33 15,-1-1 28-15,-7-2 18 0,-6 2 24 0,0 1-8 16,-5 3 5-16</inkml:trace>
  <inkml:trace contextRef="#ctx0" brushRef="#br0" timeOffset="828.24">3054 943 513 0,'0'1'299'16,"6"-1"-63"-16,-4 0-24 0,3 1 9 0,4 3-10 15,4-1 16-15,10 2-7 0,-7-5-30 16,2 6 4-16,2 3-18 0,2 0-6 0,-6 2-26 16,5-1-2-16,-1 3-16 0,-8-3-14 0,-1 3 4 15,-1-1-13-15,-4 2-10 0,-2-2-9 16,-3-3 8-16,-1 2 16 0,0-11 4 0,-13 18-5 15,9-10-1-15,-1-1-2 0,-4-1-11 0,-4 0-12 16,0-4 2-16,0-1 0 0,2 1-24 16,11-2 13-16,-11 0-10 0,2 0-11 0,0 0-3 15,-7-17-2-15,13 10-14 0,2-3 3 16,2-1-18-16,-1 4-4 0,14-13 2 0,-3 5-15 16,2-5-2-16,8-2-11 0,2 3-19 15,3-3 2-15,-2 4-51 0,2 0-36 0,3-11-18 16,-4 7-47-16,0 0-18 0,-3-1-18 0,-3 3 20 15,0-2-103-15,-5 3-66 0,-2-2-67 16,-3 4 15-16,-2 6 8 0,-1-5 27 0,2 0 14 16,-7-1 23-16,-1 9 79 0,0-5 103 15</inkml:trace>
  <inkml:trace contextRef="#ctx0" brushRef="#br0" timeOffset="1046.34">3514 641 646 0,'0'-13'150'0,"-16"-12"13"16,12 14 16-16,0-1 17 0,-1 4 9 0,1 2 23 16,1 0-20-16,-2 2-20 0,1 3-8 15,0 4-6-15,1 4 2 0,-1 8-18 0,1 1 56 16,2 5 16-16,-1 3 5 0,1 4-5 15,1-13-4-15,0 11-11 0,0 6 12 0,16 37-24 16,-9-29-15-16,3-5-10 0,0 2-15 0,0-2-28 16,2-1-6-16,-2-3-14 0,2-4 0 15,0-1-32-15,-4-7 11 0,0-3-49 0,-1-3-38 16,-2-1-43-16,-3-7-45 0,1 0-33 0,0-5 9 16,-3-3-183-16,2-6 26 0,-4-3-295 15,3 5 16-15,-10-6 45 0,-3 3 30 16,4 0 36-16,-1-3 54 0,-2 0 9 0,0 1 0 15,-1 2 70-15,-4-1-3 0,4 3 17 0</inkml:trace>
  <inkml:trace contextRef="#ctx0" brushRef="#br0" timeOffset="1237.85">3317 969 519 0,'-1'0'454'15,"0"1"-26"-15,0 0-36 0,2-3-54 0,9-1-45 16,-1-3 3-16,1 2-53 0,5-2-40 0,0 0-3 15,3-1-15-15,0 0-32 0,4-3-62 16,5 1-9-16,-1 1-87 0,1 1-35 16,-1-2-43-16,-2 3-50 0,2-5-30 0,2 6 17 15,0 0-163-15,-8-2-73 0,-1 2-18 0,-2-4 27 16,0 5 25-16,-9 4 23 0,1 0 17 0,2 0 14 16</inkml:trace>
  <inkml:trace contextRef="#ctx0" brushRef="#br0" timeOffset="1390.26">3775 856 664 0,'-1'15'237'16,"-2"-3"5"-16,2-1-1 0,1-3 11 0,0 2-9 15,0 4-2-15,-5 16 1 0,5-24-28 16,0 6-2-16,0 1-24 0,0 1-20 0,12 9-20 16,-7-13-6-16,-1 0-14 0,0-2-13 0,-1-1-13 15,0-2-69-15,4-1-46 0,-4-4-55 16,0-2-41-16,1-4-54 0,0 2 13 0,-2-7-193 16,5 4-102-16,-3-1 33 0,-1 0 38 0,-1-1 24 15,1 2 25-15,1-4 19 0,-4 11 6 0</inkml:trace>
  <inkml:trace contextRef="#ctx0" brushRef="#br0" timeOffset="1531.89">3704 726 419 0,'-9'-7'331'0,"1"4"-48"16,4 0-38-16,-2 7-42 0,-2-3-12 0,3 6-24 16,3-5-34-16,3 4-49 0,1 5-63 15,-5 0-52-15,3-4 3 0,17 13-171 0,-6-3-150 16,5-6 1-16,3 1 18 0,3 0 5 15</inkml:trace>
  <inkml:trace contextRef="#ctx0" brushRef="#br0" timeOffset="1875.81">4134 863 609 0,'-15'-8'359'0,"4"1"-11"0,-1-2-4 16,1 4-72-16,-4-2-37 0,3 4 42 0,-3 1-43 15,8 2-14-15,-2 0-29 0,-1 0-22 0,-8 16-17 16,7-8-12-16,3 1-8 0,0 4-30 16,4 5 5-16,2 2 7 0,2 2 2 15,0-10 17-15,0 6-7 0,10 26 2 0,-3-15-18 16,-1 1 3-16,6 3 0 0,-1-1-25 0,-2-2 7 16,0-6-12-16,1 2 2 0,-1-1-11 15,-2-1-1-15,2 1-20 0,0-4-8 0,1 3 4 16,-6-5-16-16,3 1 8 0,-2 0 0 15,-2-4-10-15,-2-5-2 0,-1-1-12 0,0-10-20 16,0 7-26-16,-14 11-35 0,2-9 6 0,1-1-101 16,-1-5-55-16,-1-2-38 0,13-1 23 15,-14 0-220-15,-18-15 41 0,15 6-109 0,1-4 37 16,1 0 35-16,3-4 29 0,-2 1 60 0,0-9 14 16,-2 5 19-16,1 0 13 0,2 4-2 15</inkml:trace>
  <inkml:trace contextRef="#ctx0" brushRef="#br0" timeOffset="2070.33">3775 1192 523 0,'2'-7'420'16,"-2"2"-64"-16,6-5-19 0,-4 4-45 0,2 0-10 15,0-1-7-15,3-3-48 0,2 3-26 0,5-8-7 16,0 11-16-16,2-4-30 0,-2 1-27 0,4-1-3 16,4 1-6-16,3-2-33 0,-5 4-8 15,6-5-114-15,1 3-11 0,-8-2-52 0,7 1-11 16,-2-1-30-16,1 1 13 0,-2 3-59 15,-2-4-47-15,-3-3-45 0,0-3-34 0,-6 2-29 16,0 3-12-16,-3 2 14 0,-2 2 44 0,-1-1 60 16,-2-2 57-16</inkml:trace>
  <inkml:trace contextRef="#ctx0" brushRef="#br0" timeOffset="2283.4">4240 906 567 0,'2'-4'86'0,"0"1"112"0,-1 3 11 16,-3-5 30-16,7 5-12 0,-4-2-3 0,3 2-5 16,-5 0 4-16,0 4-21 0,-2-1-23 15,0 1 50-15,1 11 8 0,-1-2-5 0,0 4-5 16,-2 4 0-16,5-10-32 0,0 7 3 15,0 0-15-15,0 5-22 0,0-1-7 0,15 22-29 16,-9-24 0-16,0-4-17 0,4-2-14 16,-5-2-21-16,2-2-13 0,-2 0-37 0,-3-8-51 15,-2-2 4-15,12 0-98 0,7-15-67 0,-6 4-42 16,-4-4-25-16,2 0 25 0,1-2-207 16,-3 1-45-16,0-8 25 0,-2 7 37 0,-3-4 29 15,-1-1 25-15,-1-3 31 0,-2-4 18 0,1 2 13 16,-1 3 0-16</inkml:trace>
  <inkml:trace contextRef="#ctx0" brushRef="#br0" timeOffset="2406.74">4302 741 416 0,'-12'-3'360'0,"3"1"-49"15,-2 1-56-15,-2 0-40 0,-1 7-11 16,5-5-15-16,5 2-45 0,-1 0-11 0,1 5-14 16,4 1-55-16,1 0-41 0,0 1-45 0,-1-10-55 15,0 9 5-15,15 8-170 0,-4-7-108 16,10 2 5-16,5-3 20 0,0 0 14 0,6-1 5 0</inkml:trace>
  <inkml:trace contextRef="#ctx0" brushRef="#br0" timeOffset="2701.54">4694 912 599 0,'-3'-4'398'0,"-2"-1"-37"0,-2 2-14 15,1 0-45-15,-2 0 3 0,0-1-8 0,0 5-9 16,8-1-35-16,-9 0-18 0,-1 0-22 0,-1 0-29 15,0 0-14-15,-11 5-23 0,10 2-13 0,0 4-12 16,2 1 1-16,0 2-1 0,1 1-7 16,1 2-11-16,1 2-7 0,2 0 3 15,1 1-1-15,1-3-12 0,3-6-8 0,0 0-14 16,0 2 10-16,17 17-20 0,-5-16-5 0,2-2 5 16,2-4-24-16,2-3-31 0,3-2-50 0,3-2-25 15,-8-1 9-15,5 0-112 0,30-16-13 0,-22 8-17 16,-3-4-27-16,2 2-29 0,-1-3 27 15,-1 0-118-15,-2-1-71 0,-2 1-52 0,2-5 59 16,-3 7 33-16,1-1 13 0,-2-2 34 16,-1 1 20-16,-7 4 16 0,-3-1-13 0</inkml:trace>
  <inkml:trace contextRef="#ctx0" brushRef="#br0" timeOffset="3397.51">5053 906 215 0,'-5'-3'370'15,"-3"-2"-61"-15,-7 3 20 0,7 0-19 0,-2 0-38 16,1 2 12-16,-4 0-34 0,3-2 53 15,-1 1-40-15,-1-2-24 0,12 3-4 0,-11 0-20 16,-1 0-17-16,0 0-19 0,-13 8-25 0,18 3-2 16,-9 0-22-16,5 1-6 0,-2 5-6 15,1 3-10-15,3 1 4 0,4-1-14 0,0 1 0 16,3-2-23-16,2 0-1 0,0-11-3 16,11 17-23-16,-2-11 8 0,3-4 7 0,0-1-22 15,3-4-8-15,3-2 13 0,-10-3-16 0,6 0-18 16,18-12-20-16,-14 4-6 0,-4-1-13 15,0-1-18-15,6-3-3 0,-6-1 10 16,0 1-27-16,-4-3-23 0,-1-1 23 0,0 0-1 16,-3 0 9-16,1-2 8 0,-4 2 4 0,-2 0 5 15,0 3-1-15,-1 14 25 0,0-12-18 0,0 4 5 16,0 1-3-16,0 7 13 0,-2-5 21 0,-3 11 12 16,3 3-15-16,0 1 47 0,-3 4 4 15,2 1 1-15,1 0-1 0,0 3 4 16,2-11-7-16,0 6-3 0,0 1 7 0,18 15-12 15,-7-17-4-15,2-2 5 0,2 0 5 0,1-5-7 16,5-3 1-16,-3 3-6 0,-6-5 1 16,3 0-4-16,20-12-9 0,-14 4-16 0,-2 0-33 15,-1-5 5-15,-3 1-21 0,-2-3-21 0,0-3-5 16,-5-6-10-16,1-2 8 0,-5 0-41 0,-1 2-2 16,-1-3-42-16,-1-10-6 0,-1 16-19 0,0-8 9 15,0-7-8-15,-11-38 26 0,9 41 25 16,-1 0 8-16,-3 6 16 0,1 5 25 0,2 4 32 15,-1 0 25-15,0 6 25 0,-1 2 28 0,2 4 10 16,-1 1-8-16,2 4-5 0,-2 2 27 16,2 7-5-16,-5-5 31 0,0 3-8 0,-1 5-8 15,6 5-5-15,-4 4 29 0,4-1 28 16,2 3-6-16,2 5 30 0,-2-11 16 0,10 36 18 16,-3-13 5-16,4 1-2 0,-3-4-3 15,6 1-22-15,0 1-1 0,0-4-29 0,1 0 3 16,0-2-3-16,1-6-10 0,0 2-12 0,-4-6-33 15,3-2 25-15,0-4-27 0,1-7-13 16,-2 3-6-16,-3-3-20 0,5-6-52 0,-10-3-45 16,3 0-40-16,13-12-47 0,-11 4 14 15,-2-7-128-15,-4 3-48 0,5-2 28 0,-8-3-216 16,1-2-43-16,-1 5 28 0,-1-2 68 0,1-1 22 16,-2 1 14-16,4 3 64 0,-4 1 10 15,0 12 0-15,0-9 60 0,-12-5 12 0</inkml:trace>
  <inkml:trace contextRef="#ctx0" brushRef="#br0" timeOffset="3727.99">5338 923 885 0,'-1'0'380'0,"3"0"-53"0,-3 0-23 16,4-2-23-16,4 0-35 0,2-3 19 0,4-4-21 15,-1 3-16-15,2-2-12 0,3 1-35 0,2 0-12 16,1 0-20-16,2 0-17 0,1 2-5 15,2 1-10-15,-1-1-22 0,-12 5-12 0,7 0-20 16,-1 0 14-16,1 0-23 0,0 0-6 0,-3 0 0 16,0 0-19-16,-4 0-2 0,10 4-5 15,-14 3 23-15,-2 0-22 0,0 3 9 0,0 3-2 16,-2-1 3-16,-1 5-6 0,-3-10 11 0,0 4-2 16,0 1-17-16,11 18 7 0,-8-15-4 0,2 1 15 15,-1-1-13-15,-2-5-4 0,2 0 7 16,-1 1-2-16,-1-7-24 0,-2 3-20 0,4-1-14 15,7-3 4-15,-5-3-90 0,-6 0-49 16,7 0-40-16,8-8-26 0,-3 1 23 0,-4-3-180 16,-5 3-88-16,2 0 8 0,-1-7 51 0,0 1 25 15,-2 2 25-15,2-3 19 0,-2-2 35 0,-2 7 22 16,0-4 10-16</inkml:trace>
  <inkml:trace contextRef="#ctx0" brushRef="#br0" timeOffset="3867.18">5748 684 210 0,'-10'-12'486'15,"-1"5"-84"-15,2 2-60 0,-2 0-63 16,3 8-24-16,-2-3-43 0,-2-3 4 0,7 7-62 16,-4 1-20-16,-1 0-71 0,0 0-44 0,1 2-66 15,5 2 6-15,-1-3-304 0,0 3-48 16,5-1 24-16,1 1 26 0,4-1 30 0,3-2 1 16,9 2-25-16</inkml:trace>
  <inkml:trace contextRef="#ctx0" brushRef="#br0" timeOffset="4182.52">5961 863 337 0,'7'14'493'0,"0"-5"-91"0,0 4-59 15,-3-1-1-15,3 3 14 0,1-1-31 16,-1 1-21-16,1-1-5 0,0-3-32 16,3 1-23-16,-2-1-32 0,2-1-17 0,-1-3-3 15,2 1-25-15,-2-5-14 0,-2 3-17 0,1-6 8 16,-9 0-18-16,11 0-12 0,15-13-9 15,-14 4-25-15,1 1 0 0,-1-1-20 0,1-5-10 16,-4-1-2-16,1 2-14 0,-4-6-3 0,0-2-4 16,-4-1-15-16,-2-4-7 0,0 16-4 15,-7-17-2-15,0 13-1 0,-5 2 6 0,-2-1-27 16,-3 6 5-16,-1 0-28 0,-2 7-10 0,10 0-30 16,-7 0 8-16,0 0-90 0,-18 13-24 15,18-12-36-15,-2 5-46 0,11-2-2 0,8-4 25 16,0 0-151-16,0 0-73 0,-4 5 36 0,14-3 32 15,10-5 28-15,-10 3 40 0,10 0-4 16,37-10 20-16,-25 9 8 0</inkml:trace>
  <inkml:trace contextRef="#ctx0" brushRef="#br0" timeOffset="4545.5">6264 782 448 0,'22'1'282'15,"-2"1"0"-15,-11-2 2 0,3 0-15 0,14 13-2 16,-15-6-20-16,0 5-31 0,-2 5 82 0,1-7 6 16,-2 2-2-16,-2 2-24 0,0-6 1 15,1 8-19-15,-4-4-6 0,-1 2-38 0,0-3-7 16,-2-4-19-16,0 0-18 0,0 0-2 0,0 3 8 15,-13 8-31-15,11-13-14 0,-4 2-1 16,2-4-23-16,-5 0-31 0,1-3 11 0,-1 0-12 16,3 3-10-16,6-3-1 0,-15-15-3 15,8 9-15-15,5-1 11 0,0-3-23 0,-1-1 0 16,3 11-2-16,0-10-17 0,15-26-25 16,-4 22 17-16,0-3-32 0,4 4 20 0,0-3-17 15,2 4 12-15,-1 3-21 0,4 1 11 0,-2 2-8 16,2 5 3-16,-12 1 15 0,5 0-8 15,16 16-6-15,-16-8 0 0,3 9 11 0,-5-3-9 16,5 1 2-16,-5-1 14 0,-1 3-4 16,2-2 13-16,-3 0-18 0,-2-1 11 0,-4-2-5 15,1 1 12-15,1-5-26 0,-5-1-40 0,2-1-54 16,4-4-12-16,-2 1 11 0,-4-3-163 16,2-5 25-16,-2 2-356 0,7 0 48 0,-3-3 27 15,0-2 62-15,5-4 27 0,1-5 62 0,4-1-10 16,4-8 70-16,3 3-3 0,-2-7 46 15,12-6-37-15,2-5 42 0</inkml:trace>
  <inkml:trace contextRef="#ctx0" brushRef="#br0" timeOffset="5502.2">7438 1031 541 0,'4'13'430'0,"0"-1"-62"0,3-2-16 16,-4-3-47-16,1 3-10 0,3-1 7 0,2-1-3 15,3-3-14-15,1 0-22 0,5-5-10 16,-8 0-18-16,9 0-29 0,25-13-30 0,-15-1-5 16,0 0-22-16,2-1-24 0,-1-7-10 15,-1 7-10-15,-1-4-13 0,-2-6-2 0,1-3-32 16,-7 2-28-16,-2-4-27 0,-2-5-38 0,1 1 4 15,-5-1-37-15,0-1 5 0,-7-3-41 0,-3 0 12 16,-2 17 19-16,0-9-14 0,0-5 32 16,0-3-27-16,-16-44 16 0,10 47 9 0,-1 3-2 15,-5 5 11-15,5 6 11 0,3 7 15 16,0 0 7-16,-3 4-20 0,5 1 21 0,3 12-11 16,0 6 27-16,-3 5 3 0,6 5 23 0,0 6-3 15,4 2 34-15,1 3 18 0,0 7 3 0,2 6 26 16,2-2 3-16,2 4-1 0,1 1 18 0,2 0-16 15,0 5 23-15,3-3-10 0,2-4-12 16,0-1 4-16,-1-1-10 0,1-3-27 0,-3-6 12 16,-2-2-22-16,-2 0-5 0,-1-5-7 0,-4-4-1 15,-2-3-13-15,-2-2 18 0,-1-6-23 16,-1 0 14-16,-2-6 10 0,-3-1-23 16,2-3 9-16,-2 0-8 0,0-11-2 0,-2 2-7 15,-4 0-21-15,0-3 9 0,-2-2-40 0,-3 0 9 16,0 0-32-16,-4 0-11 0,1-3-5 0,-3 0 5 15,-2 2-2-15,-1 1-2 0,0 0-3 16,-1 3 15-16,-2-3-4 0,-2 1 13 0,0 2 0 16,-2-1 4-16,-1 1-2 0,-1 2 3 15,2 2 15-15,-2 0-6 0,0 3-4 0,0 3 1 16,-4 1 8-16,19 0 1 0,-5 0 11 0,-3 0 3 16,-24 12-16-16,28-5 0 0,0 3 2 15,1-3-4-15,-1-1 21 0,9 1-20 0,-1 1 11 16,7-1-1-16,2 2 2 0,-2-1-6 0,2 3 10 15,0-4 1-15,1-7-9 0,0 8-8 16,17 6-9-16,-7-9-16 0,12-2 4 0,-2-1-65 16,3-1-60-16,-11-1-20 0,27-11-60 0,-5 6 25 15,0-9-154-15,4 1-109 0,3-1 15 16,-3-3 34-16,1 3-9 0,-3 0 27 0,1 6 83 16,-2 0 13-16,-3-3 28 0,0 4 6 15</inkml:trace>
  <inkml:trace contextRef="#ctx0" brushRef="#br0" timeOffset="6206.09">8228 740 388 0,'4'-1'395'0,"-5"-1"-53"0,0 2-52 16,-2 0 23-16,1 0-47 0,3-1-39 0,0 6-5 16,-1-1-26-16,1 4 27 0,1 5-3 15,0-1 6-15,-2-2-8 0,5 21-5 0,7-12-18 16,-5 1-22-16,2 4-12 0,3-7-27 0,-5 0-2 15,5 2-3-15,3-4-23 0,-2-7-5 16,1 6-15-16,-2-5 3 0,2-3-8 0,-5-2-13 16,-2-4-2-16,3 0-6 0,2 0 4 0,12-18-20 15,-13 8-11-15,0-2-22 0,-1 1-7 0,-3-6-20 16,-2-1-7-16,0 0-22 0,0 1-8 0,-3-2-3 16,-1-1 6-16,1 2 6 0,3 1 2 15,-5 9 5-15,0-2 4 0,0-1 3 0,-21-15-13 16,21 16 33-16,0 10-3 0,0 0 6 0,2-12 2 15,-1 8-6-15,-2 5 3 0,1 0 20 16,-3 7 32-16,2 1-10 0,-1 5 17 0,1 2 11 16,1-6 9-16,0 3 8 0,0 5-6 0,10 21 24 15,-4-18-23-15,3 0 15 0,1 1-16 16,3-7 13-16,2 0-17 0,2-3 10 0,2-3-28 16,1-2 15-16,-2-2-21 0,2-5-10 0,-9 0 24 15,25-12-23-15,-11 4-2 0,-3-6-25 16,1 0-13-16,-2-6-24 0,-4-1-25 15,0-3-25-15,-3-6-11 0,-5 8-38 0,2-8-7 16,-1-2 13-16,-4-7-65 0,-1 3 5 0,-2 2-21 16,-2-2 7-16,-1 3 5 0,0 18 16 15,0-6 10-15,-13-24 30 0,9 23 5 0,1 3 33 16,-6 2 28-16,0 6 5 0,-2 1 3 0,-5 2 19 16,4 4 20-16,-1-2 45 0,0 9-9 15,2-5 16-15,1 0-2 0,-2 2-3 0,7-2-2 16,-4 3-3-16,2 1-3 0,1 3 84 15,1 0 7-15,2 5-28 0,1 0 1 0,-1 8 26 16,7 4 6-16,-3 3 1 0,3 4 9 0,3 5 19 16,7 0 18-16,3 4-8 0,6 3-12 15,3-4-4-15,0 0-18 0,0 0-9 0,0-5-14 16,-2-3-9-16,-2-5-14 0,2-1-7 0,-5-4-7 16,-1-2 11-16,-3-5-15 0,-5-3-23 0,-1-2-11 15,2-6-61-15,-11-1-64 0,8-12 9 16,-9 2-191-16,-3-5-73 0,4 8 34 15,-7-15-271-15,-3 5 56 0,-5 3 27 16,-2 1 50-16,-2-1 50 0,-2 1 23 0,-1 3 26 16,-3-1 6-16,-1 2 27 0,-2 1 13 0,4 0 11 15</inkml:trace>
  <inkml:trace contextRef="#ctx0" brushRef="#br0" timeOffset="7028.44">8624 727 416 0,'-3'-1'494'0,"0"1"-90"0,3-1-56 16,-1-2 12-16,-1 1-46 0,6 6-5 0,1-2-13 15,11-3-15-15,2 3-19 0,8-4-20 16,4-3-37-16,6 0-18 0,4 0-9 16,1-1-22-16,4 3-18 0,2-5-21 0,-1 0 7 0,-4-1-38 15,-3 0-25-15,-6 1-24 0,-1-2-23 16,-5-4-8-16,-6 3-44 0,-3 0-6 0,4-1 3 16,-9 1-19-16,-3-5-1 0,-4-3-31 15,-6 1-12-15,-2 0 13 0,2 9 6 0,-9-16-9 16,2 9 20-16,-7 0 7 0,5 5-13 0,-3 0 10 15,2 4 31-15,1 0-12 0,-3 3 25 16,4 4 0-16,-1 0 12 0,-4 7 14 0,5 0 28 16,0 2-7-16,3 6 21 0,-5-1-2 0,5 6 36 15,2 7 16-15,3-1 26 0,1 4 1 16,5 3 26-16,5 4 0 0,2 3 21 0,2 1-1 16,2 0-4-16,-2-5-35 0,0-4 10 15,-2-4-24-15,1-3 10 0,-8-5-35 16,5-1 4-16,-4-10 4 0,2 5-19 0,-4-6-16 15,2-1 16-15,0-5-22 0,-7-2 10 16,0 0-14-16,4-12-9 0,-4 2-8 0,2-2-28 16,-2 5-8-16,0-6-25 0,0-6-7 0,0 1-11 15,7-23-16-15,-5 16 4 0,3 7-12 16,-1 4 4-16,-2 6 11 0,-2-2 0 0,3 6 6 16,-1-1-3-16,1 5-4 0,0 1 14 0,2 6 3 15,1 2 1-15,0 3 12 0,0 7 14 0,1-4 14 16,-1 3 4-16,3-2 20 0,-3 0 5 15,3 0 25-15,-1-2 7 0,3-2 3 0,-1-2 5 16,-1 0-4-16,3-3-13 0,-2-5 3 0,2-2 7 16,-12 0 5-16,13 0-8 0,16-14-24 15,-13 6 7-15,0-4-18 0,-2 0-2 0,2-3 12 16,-4-1-14-16,-3-1 12 0,2 2-9 16,-1 2-17-16,-6 5 16 0,1 2-28 0,4 2 17 15,-6 1-13-15,-3 3-13 0,-4 3 7 0,1 7-7 16,-5 3 0-16,6 2 14 0,-1 0-7 15,1-1-11-15,2-1 3 0,0-6 16 0,0 1-17 16,15 14 25-16,-6-13-16 0,-2-2 20 0,6 0 1 16,-6-7-5-16,3 0-20 0,4 0 27 15,0 0-23-15,2 0 22 0,20-12-9 0,-20 6 2 16,1-2-9-16,-4 0 12 0,0-6-11 0,-1 5-10 16,-2-2 10-16,-1 3 13 0,-2 0-12 15,-2-2 11-15,-2-3 12 0,-3 2-31 0,-1-3 21 16,-4 2-9-16,-5-1 1 0,-3-3-6 0,0 2 0 15,-5-1-13-15,-1 2 12 0,-2 2-13 16,-3 5-6-16,-1-1-5 0,2 2-4 0,0 2-14 16,2 3-31-16,12 0-24 0,-7 0-15 0,-12 12-29 15,19-1 14-15,-2 0-101 0,0-1-34 16,2 0-45-16,9 2 29 0,0-12-172 0,0 9-69 16,20 11-1-16,-2-13 53 0,3-2 26 15,4-3 73-15,0-1 20 0,1 0 14 0,-3-1 13 16,2 2 31-16,-4-2 9 0</inkml:trace>
  <inkml:trace contextRef="#ctx0" brushRef="#br0" timeOffset="7475.04">9897 678 849 0,'17'8'359'0,"-4"8"-13"0,4 0-45 15,-2 8 43-15,-4-4 6 0,1 3-23 0,-2-1-12 16,3-1-32-16,-6 0-25 0,0 0-1 0,-1-5-14 15,-4-1-29-15,1 0-10 0,-1-5-8 16,0-1-26-16,-2-2 3 0,0-7-23 0,0 0-2 16,-8 3-27-16,0-4 4 0,-1 0-31 0,0-5 8 15,6 0-24-15,-6-2 1 0,1-5-18 0,2-3-15 16,0-1 2-16,1 3-6 0,4-8-31 16,1-2-3-16,2 4-11 0,1 0-8 15,5 2-5-15,-1-3-14 0,3 5 8 0,4 2 0 16,-1 0-5-16,4 4-3 0,0 1 13 15,4 1 2-15,-4 1-6 0,3 0 0 0,0 6 1 16,1-2 8-16,-4 6 3 0,-1-2-9 0,-9-1 7 16,12 11-5-16,-10 6 3 0,0 4 10 15,-3 2 0-15,-2-6 11 0,-2 2 5 0,0 2 10 16,-2-1-9-16,0 1 3 0,0-13 11 0,0 4-9 16,0 2-1-16,0 0-12 0,0-2 14 15,0-1-3-15,0-2-17 0,0-1 25 0,10 4-19 16,-6-9-26-16,3-3-28 0,2-7-65 15,3-2 10-15,-3-2-145 0,2-2-71 16,-3-2 31-16,0 0-289 0,-5 8 33 0,4-11 28 16,-3 1 62-16,-1-2 55 0,-3 0 13 0,0 1 35 15,-6-1 4-15,1-7 26 0,0 6-8 16,0-4 25-16</inkml:trace>
  <inkml:trace contextRef="#ctx0" brushRef="#br0" timeOffset="7622.44">10193 493 348 0,'-16'-6'495'15,"0"0"-100"-15,0 1-58 0,0 0-42 16,7 3-39-16,-5-2-10 0,-1 3-63 0,4 1 15 16,7 0-67-16,-5-1-82 0,-1 3-67 15,5-3-74-15,3 5 9 0,-2-4-230 0,6-1-89 16,2 0 15-16,8-1 62 0,7-1-10 16,1 1 8-16,0 1 15 0</inkml:trace>
  <inkml:trace contextRef="#ctx0" brushRef="#br0" timeOffset="8271.74">10289 413 360 0,'5'-4'416'0,"-2"2"-23"15,3 1-77-15,-1 4 7 0,4 1-49 0,0 7-34 16,3 4-27-16,0 4 66 0,2 3 17 0,2 5-21 16,2 5 14-16,-3 3-26 0,3 5-11 15,-1 6-1-15,-1-5-14 0,-2-3-34 16,-2-1-18-16,-1-6-1 0,-1-3-28 0,-1-3-3 15,-2-4-41-15,1-5-3 0,-3-2-22 0,0 1 3 16,1-8 1-16,-1-5-20 0,-5-2-5 0,9 0 1 16,12-16-16-16,-8 5-8 0,1-3-47 15,-2-3 7-15,-1-3-26 0,2-3-3 0,-2-5-16 16,-4 0-1-16,4 1-8 0,0-4-7 16,-3 7 10-16,1 3-1 0,-3 5 7 0,3 2 3 15,-6 7 4-15,-3 7-19 0,-1 4 20 0,2 6 0 16,-3 3 4-16,0 7 24 0,2-9 8 15,0 9 29-15,0 3 12 0,0 0 21 16,16 27-17-16,-9-28 4 0,2-1 6 0,-1-5-1 16,2-3-5-16,-3-3 14 0,3 1 10 15,2-6 1-15,2-2-20 0,-14-3-13 0,14 0-2 16,21-15-3-16,-22 3 5 0,2-2-2 16,2-1-28-16,3-4-5 0,-12 1-13 0,7-2-12 15,-3 0-11-15,-6 5-14 0,10-5 10 0,-9 5 3 16,-1 3 9-16,-1 2 10 0,-2 3-16 15,0 0 0-15,-2 2 17 0,-1 5-7 0,0 0-17 16,-11-3 25-16,7 6-19 0,5 4 20 0,-7 3-23 16,1 3 5-16,0 2 12 0,4 6 22 15,1-13-3-15,0 12 15 0,13 32-9 0,-7-19 2 16,3 1 17-16,-1 4 13 0,0-1-8 0,0 1 13 16,1 0 18-16,0-1-23 0,0-1-4 15,-8-9-5-15,4-3-3 0,1-2-3 0,-2-2-3 16,-1-4 17-16,-1-1-4 0,-1-5-3 0,-1-10-5 15,0 7 0-15,-18 7 25 0,10-12-35 16,-3-1 21-16,-1-1-2 0,-4 0-6 0,-26-15-90 16,17 6-43-16,-1-4-39 0,1-2-52 0,4-3 17 15,6-1-108-15,-1-6-49 0,4-2-65 0,5 1 35 16,5-6-242-16,-3 3 63 0,4-5 44 16,1 18 18-16,0-9 65 0,0-4 30 0,0 0 26 15,0 2 17-15,0 3-8 0,-6-24 30 16,3 26 26-16</inkml:trace>
  <inkml:trace contextRef="#ctx0" brushRef="#br0" timeOffset="8481.81">10577 663 1312 0,'-1'1'454'0,"0"-4"-32"0,1 2-50 16,0-1-32-16,6 3-50 0,-1-8-31 0,5-2-32 15,5 0-35-15,1-4-17 0,1 1-59 0,1 1-53 16,4 1-6-16,-3-1-156 0,1-3-98 16,-1 2 19-16,3 2-290 0,-4 4 16 0,-2-3 29 15,2 2 40-15,3 2 40 0,2-2 17 0,1 2 48 16,-5-3-36-16,13 6 64 0</inkml:trace>
  <inkml:trace contextRef="#ctx0" brushRef="#br0" timeOffset="10051.97">3427 1884 651 0,'0'0'337'0,"0"0"-49"0,0 0-53 16,0 0-28-16,0 0 13 0,0 0 7 0,-8-3 12 15,15 20-27-15,4 0 22 0,3 7-9 16,-2-4-17-16,4 1-3 0,0 0-29 0,1 0 3 16,0 0-32-16,0-2-15 0,0-1-18 0,1-2 7 15,-1 1-30-15,-2-2 3 0,-2-3-9 0,-1-1-38 16,-4-4-5-16,-3-1-44 0,1-3-21 16,-2 0 1-16,-2-2-141 0,-2-1-42 0,0 0-43 15,2-7 22-15,-2 3-289 0,0-1 38 16,-8-7 34-16,0-1 43 0,0-1 24 0,0-2 0 15,-3 0 18-15,1 0 39 0,1-1-3 0</inkml:trace>
  <inkml:trace contextRef="#ctx0" brushRef="#br0" timeOffset="10260.52">3569 1959 483 0,'-1'-3'388'0,"-1"0"-11"16,-1-1-60-16,1 2 3 0,2 0-41 16,-2-1 0-16,1 2-11 0,0-2-34 0,0 2-15 15,0 1-23-15,1 0-22 0,-1 2-7 0,-1 1 1 16,0 4 0-16,-3 12 3 0,-1 1-21 15,-3 1-26-15,1 1-14 0,-2 1 7 0,-1 0-26 16,1 0-5-16,0 0-11 0,-2-1-12 0,0-3-49 16,1 1-21-16,-2-3-1 0,4-1-105 15,2-3-48-15,-1-4-39 0,4-4-41 0,0 0 22 16,1-4-247-16,-1-1-22 0,4 0 33 0,0 0 18 16,0 0 28-16,-11-11 54 0,9 7 6 15,1-1 20-15,-1 0 12 0</inkml:trace>
  <inkml:trace contextRef="#ctx0" brushRef="#br0" timeOffset="10474.37">3317 2126 452 0,'-3'0'417'0,"1"0"-88"0,0-3 2 16,1 3-33-16,0 0-39 0,1-2 26 0,3 0-42 15,-1-1-21-15,3 0 0 0,6-5-31 0,3 1-26 16,6-2-12-16,1 0 2 0,2-1-33 15,0 2-32-15,3-1-23 0,2 4-6 0,-2 0-104 16,1 0-70-16,1 1-69 0,-3 1 15 16,5 0-292-16,-2 0 6 0,0-1 44 0,0-3 18 15,4 0 23-15,4-3 48 0,7-3 45 16,4 0-26-16</inkml:trace>
  <inkml:trace contextRef="#ctx0" brushRef="#br0" timeOffset="11247.71">4815 1985 610 0,'8'13'310'0,"-5"-4"-21"0,-2 0-22 16,-1-3-13-16,0 1-5 0,-1-2-17 15,1-5-33-15,0 0 1 0,0 0-28 0,-11 14-19 16,5-11-17-16,0-3-33 0,0 1 21 0,0-2-13 16,-1-2-12-16,0 3-11 0,-12-14-27 15,7 2-23-15,4-1-13 0,-1-3 13 0,-3-1-21 16,5 0-13-16,1-3 13 0,1 2-13 0,3 0-12 15,1-1 5-15,1 9-17 0,0-2 10 16,13-19-15-16,-5 13 15 0,5 1-2 0,-5 1 6 16,1 3-13-16,2 2 4 0,-7 3 6 0,2 0 1 15,-3 2 3-15,-1 1 10 0,0 2-22 0,-2-1 23 16,2 1-12-16,-2 1 3 0,0 2-5 16,0 0-3-16,0 0 7 0,0 0 7 0,-7 0 2 15,5 2 5-15,0 3-17 0,0 1 18 16,2-2-9-16,-3 14 0 0,0 2 4 0,3-10 6 15,0 5 20-15,0 5-5 0,0 1 18 0,0 3-17 16,0 2-2-16,14 28 15 0,-6-28-8 16,2 1 14-16,0-5 1 0,-1 2-22 0,3 3 8 15,-2-3 7-15,0 0-17 0,2-1 10 0,-4 2-3 16,1 0 11-16,1-1-3 0,-4-2 3 16,-2-1-1-16,-1-1 3 0,-2-1 11 0,-1 0 4 15,0-11-4-15,0 5-13 0,-17 16 19 0,7-13-17 16,-1-4-1-16,-4-1-3 0,2-2 1 15,-3-1-9-15,-3-2-6 0,-1-2-27 0,-1-4-23 16,1 0 2-16,9 0-49 0,-5 0-25 0,-4 0-30 16,-17-13-17-16,19 8-33 0,0-3-51 15,3 0 20-15,4-3-159 0,5 1-75 0,4 0 4 16,2 1 36-16,0-6 17 0,15-21 30 16,-2 16 50-16,-2-1 23 0,3-1-35 0</inkml:trace>
  <inkml:trace contextRef="#ctx0" brushRef="#br0" timeOffset="11533">5029 1830 666 0,'1'-2'392'0,"0"0"-37"16,1 2-61-16,-2 0-34 0,0 0-9 0,1 4-22 15,-1 0-27-15,1 2 24 0,1 11-7 0,0 5-22 16,4 2 23-16,-2 3-8 0,3 0-5 15,-1 1 1-15,1 1-6 0,-3 0-20 0,4 0-12 16,0 0-13-16,0 0-28 0,-4 1 1 16,3-3-30-16,-3-2-1 0,0-7 1 0,3 1-38 15,0-2-31-15,-3-7-35 0,0-3-43 0,-1-2 4 16,0-5-169-16,-3 0-82 0,0 0 26 16,17-17-291-16,-12 7 32 0,-5 0 58 0,2 0 34 15,-2 10 32-15,0-14 25 0,0-1 27 16,0-1 38-16,-16-13 7 0,6 15-11 0</inkml:trace>
  <inkml:trace contextRef="#ctx0" brushRef="#br0" timeOffset="11720.5">5026 2155 964 0,'-4'3'483'0,"1"-1"-22"0,2 0-34 16,-1 0-53-16,1-2-36 0,0 2-23 0,-1-1-53 15,2-2-24-15,1-1-17 0,1 2-45 16,2-2-15-16,10-5-27 0,0-1-52 0,5 0-39 15,4 0-3-15,0 0-124 0,3-1-62 16,2 0-49-16,-1 2 17 0,-1-2-217 0,6 2-96 16,-2 2 36-16,2 3 33 0,1-3 27 0,0 0 3 15,-1 0 26-15,5 1 45 0,3-4 7 16</inkml:trace>
  <inkml:trace contextRef="#ctx0" brushRef="#br0" timeOffset="11948.14">6007 2011 929 0,'1'2'393'0,"-1"1"-53"15,-1 2 27-15,1 2-16 0,0-1-37 0,0 14-24 16,0-11-18-16,0 5-24 0,0 3-34 0,0-1-20 16,10 16-24-16,-4-17-17 0,-1-3-10 0,-2-2-35 15,-1-5-27-15,0 2-10 0,1-2-117 0,-2-3-98 16,0-1-96-16,-1-1 21 0,1-1-284 15,0 1 44-15,1-2 33 0,-3-3 30 0,0 2 18 16,1 0 11-16,0-1 26 0,-2 0 28 16,1-2 19-16</inkml:trace>
  <inkml:trace contextRef="#ctx0" brushRef="#br0" timeOffset="12110.05">5966 1864 1052 0,'-6'-9'409'15,"2"2"-57"-15,2 2-56 0,0 0-39 16,1 5-25-16,0 0-27 0,1 0-93 0,0 1-38 16,2 1-60-16,-1 2-64 0,1-1-67 0,0 2 10 15,1-1-297-15,10 8 11 0,-3 0 9 16,8 0 39-16,0-1 17 0,3-2 13 0</inkml:trace>
  <inkml:trace contextRef="#ctx0" brushRef="#br0" timeOffset="12488.58">6407 1954 1102 0,'4'0'348'0,"-1"0"-44"0,-2 1-40 0,-2 0 11 15,0-1-24-15,-2 3-29 0,-7 7-26 0,-2 0-23 16,-3 1-19-16,-1 2-18 0,1 1-23 16,1-2-10-16,2-1-11 0,5-3-5 0,0 4-8 15,-1-5-48-15,4-1 0 0,1-2-1 16,2-1 2-16,1-1-18 0,0-2-2 0,0 0-2 15,10 2 0-15,-1-3-2 0,-1 1 14 0,12-1-1 16,-10 1 18-16,5 0-5 0,6 0-36 0,1 0-9 16,1 0 9-16,-1 0-6 0,1 0 6 15,-1 0-20-15,20 7 23 0,-23-2 19 0,-6 1-27 16,0 1 23-16,-2 1-19 0,-7-2 21 16,-2 1-2-16,0 0 50 0,0 0 4 0,-2-7 16 15,0 0 5-15,-13 20 2 0,0-11-15 0,-1 0-4 16,-2-2 7-16,-4 0-25 0,-2 0 10 0,-1-3-27 15,-1 1 5-15,-2-1-22 0,1-1-37 16,0 0 4-16,0-1-89 0,3-1-52 0,0-1-41 16,14 0-75-16,-3 0 25 0,-9-10-231 15,13 7-15-15,3-2 46 0,3-1 31 0,1 1 23 16,2 0 16-16,8-6 32 0,2-3 22 16,6 2-5-16</inkml:trace>
  <inkml:trace contextRef="#ctx0" brushRef="#br0" timeOffset="13708.49">7603 1918 516 0,'-14'0'335'0,"14"0"-12"16,0 0-4-16,-14 26-21 0,14-16-4 0,0 4-37 16,0 3-13-16,0 3 8 0,0 0-43 15,11 19-18-15,-7-21-4 0,-1-1-39 0,0-1-21 16,-1-4 25-16,1-2-36 0,-2-3-24 0,2-2 24 15,-1 1-17-15,-2-2 2 0,1 0 11 16,-1-3-10-16,0 2-13 0,0-1-4 0,0-2-16 16,-1-2-4-16,0 1-10 0,0-2-26 0,-2-1-3 15,2 0-33-15,0-3-5 0,-4-9-17 0,1 2-8 16,4 0 3-16,0 1 3 0,-1 2-3 16,1 11 0-16,0-10 2 0,0-4-19 0,18-14 3 15,-12 10 7-15,7 7 37 0,3 2-1 16,-2 2-21-16,2 4 4 0,-3 3 2 0,-7 0 1 15,6 0 45-15,19 15-2 0,-14-5 2 0,2 2 33 16,2 3-14-16,-4 1 13 0,3-1-17 16,-1-2 20-16,-2 0-11 0,2 1-9 0,-2-4 5 15,1 0 5-15,-5-3 5 0,0 1-7 16,1-3-3-16,-2-3 4 0,-3-2-12 0,-9 0 1 16,12 0 0-16,16-13-1 0,-13 4-14 0,-2-1 8 15,0-4-18-15,0-2-20 0,-2 0-2 0,1 0-13 16,-3-4 2-16,0 5 11 0,-2 0 0 0,-2 1-10 15,-1 3-4-15,-2 3 14 0,0 1 0 16,-2 2-8-16,0 3-10 0,0 2 12 0,0 0-1 16,-6-3 6-16,2 6-8 0,1-1 7 15,-2 1-3-15,-2 9-7 0,0 1 15 0,2 1 7 16,1 1 22-16,2-4-12 0,-1 1 9 0,3-2-1 16,0-10 12-16,0 9 9 0,0 1-10 15,16 12 2-15,-9-15-10 0,5 1 3 0,-1-4-6 16,3-3 2-16,-2 1 3 0,-12-2 1 0,14 0 1 15,3 0-1-15,19-15-6 0,-18 6-9 0,-4-1-11 16,1-3-3-16,-2-3 7 0,-3 1-20 16,0 1-7-16,-3-4 1 0,-2 0-3 0,-4 1 9 15,0-1 0-15,1 5 1 0,-2 6-12 16,-12-14 14-16,3 10-2 0,-4 3-5 0,0 6-8 16,-4-1-9-16,-4 3 18 0,10 0-18 0,-3 0-17 15,-23 10-6-15,17-3-8 0,3 5 8 0,1-7-68 16,1 3-27-16,2-4-17 0,6 0-27 15,1-1-15-15,2-1-40 0,4-1 25 0,0-1-115 16,1-3-101-16,2 2 9 0,2-1 28 0,9-4 27 16,3-2 34-16,4 0 19 0,1 0 32 15,1-3 7-15</inkml:trace>
  <inkml:trace contextRef="#ctx0" brushRef="#br0" timeOffset="14027.89">8418 1727 374 0,'3'-3'431'0,"2"1"-59"0,-2 1-57 16,0-1-41-16,1 2-29 0,0 0 21 0,-2 2-32 16,1 0 21-16,1 2-2 0,5 8-3 15,-2 1-12-15,2 3 8 0,-1 3-15 0,2 0-13 16,-1 1-12-16,-2 3-9 0,3-1 3 0,-1 3-22 16,-2-2-2-16,0 0-24 0,-1-1-16 15,1 2-20-15,-3-5-20 0,1-1 16 0,-2-1-38 16,2-2 5-16,-1-4-4 0,0-2-14 0,-1-1-3 15,0-1 1-15,-1-3-8 0,1 0-6 16,2 0 11-16,0-2-19 0,2-1-21 0,7 5 10 16,0-5-38-16,-1 0-25 0,-13-1-39 0,13 0-36 15,3 0-25-15,17-9 13 0,-17 5-104 0,0-1-33 16,-2-3-47-16,3-3 27 0,-4 3-227 0,2-2-24 16,-2 1 34-16,1-2 31 0,-5 2 41 15,-4-1 28-15,4-4 23 0,-7 4 48 0,0 1-15 16,-2 9 22-16,0-12 32 0</inkml:trace>
  <inkml:trace contextRef="#ctx0" brushRef="#br0" timeOffset="14218.9">8600 1915 403 0,'-7'1'439'0,"1"0"-47"0,0-1-56 0,0 0 13 15,3 0-40-15,-1 0-22 0,1 0-67 16,-1 0 3-16,2 0-31 0,2-2-26 0,1 0-3 0,2 2-19 15,2-3-118-15,-1 0-46 0,17-6-79 16,2-1-63-16,2 3 15 0,3-2-251 0,5 1-29 16,8 0 27-16,2-1 33 0,3 0 21 15,-2 3 31-15,4 0 49 0,1-1-51 0</inkml:trace>
  <inkml:trace contextRef="#ctx0" brushRef="#br0" timeOffset="14595.48">9603 1768 529 0,'-3'0'364'0,"0"0"-46"0,1 0-60 16,2 2-18-16,-2 0-12 0,3 1 17 0,0 2-29 15,2 0 20-15,6 11 35 0,5 3-27 0,0-1-4 16,3 1-8-16,1 0-20 0,-3-2-12 0,3 3-20 15,-2-2-14-15,-1-1-20 0,-2-1-10 16,-2-1-21-16,-1-4-1 0,-1 1-8 0,-4-5-5 16,0 0-19-16,1-1 7 0,-4-3 0 0,0 0-10 15,-1-1-12-15,-1-1 3 0,0-1-4 0,-2 0-19 16,0-2 5-16,1-2-3 0,-4 1-6 16,3-3-8-16,-3-5-27 0,-4-4-26 0,3-2-7 15,1 0-10-15,1-2-13 0,1 0-17 0,3 0-10 16,0 10-27-16,0-3 10 0,13-16-44 15,-6 11 3-15,3 3-25 0,2-1-19 0,4-2-52 16,2 3-43-16,3-1 25 0,-1 2-247 0,3 1 39 16,-2 1 32-16,1 6 19 0,1 0 27 0,2 5 25 15,-14 0 18-15,7 0 33 0,2 0 16 16</inkml:trace>
  <inkml:trace contextRef="#ctx0" brushRef="#br0" timeOffset="15006.58">10084 1914 884 0,'-4'3'340'15,"1"0"-22"-15,1-1-5 0,-1 1-33 16,2-1-44-16,-1 1-30 0,1-1 3 0,0 0-30 16,1-1 17-16,1 1-1 0,0-2-19 15,1 2-12-15,3-2-10 0,0 0-19 0,1-1-13 16,-1-1-12-16,11-4-5 0,-1-1-26 0,1-1-1 15,0 0-1-15,-2-1-18 0,-1-2-8 0,0 0-27 16,-2-5-8-16,-1 5-25 0,0-4-9 0,-2 0 4 16,-3 4 2-16,0-3-8 0,0 3 4 15,-5 2-1-15,0 1-2 0,0 8 5 0,0 0-10 16,0-6 1-16,-12-3 2 0,7 9 2 16,-1 2-15-16,-9 5 32 0,0 3-2 0,-2 2 1 15,3 1 53-15,0 1-2 0,1 3 3 0,2 2 10 16,1 0-3-16,3-2 10 0,4 3-8 15,2-2 1-15,1-10-12 0,0 4 5 0,13 13-11 16,1-13-7-16,-2 0-1 0,3-5-24 0,2-2-40 16,3-2 4-16,-8-3-112 0,6 0-36 15,25-13-36-15,-16 5-53 0,1-1 24 0,-4 0-197 16,1 1-48-16,0-2 50 0,-2-4 30 0,-1 2 29 16,-1 0 1-16,-1-4 29 0,3 3 31 15,-3-3-7-15</inkml:trace>
  <inkml:trace contextRef="#ctx0" brushRef="#br0" timeOffset="15351.51">10621 1742 838 0,'0'-5'373'0,"-2"-1"-30"0,-1 2-21 0,0 1-40 16,-3 0-18-16,1 1-31 0,-2 2-26 15,0 0 4-15,0 0-23 0,-3 0-8 0,-18 12-27 16,14-4-5-16,-2 2-26 0,3 1-36 16,-2 0 2-16,4 0 14 0,2-1-21 0,-1 2-3 15,6-4-16-15,1-1-5 0,1-2-8 16,1 2 1-16,1-7-25 0,0 0-5 0,0 7-2 15,11 2-3-15,-4-7-1 0,8 4-62 16,1-2-23-16,1 1 10 0,1-2 12 0,0-1-26 16,-7-2 29-16,5 0-17 0,3 0 21 0,20 12-3 15,-22-7 10-15,-2 0-5 0,-5 0 16 0,-2 0-9 16,-1-1 32-16,-2 1 12 0,-1 0 8 16,0 1 23-16,-2-1-4 0,-2-5 7 0,0 0 22 15,-12 23 24-15,1-11-31 0,-3 0 13 16,-1-4-13-16,-2 0 4 0,1 3-17 0,-6-6 3 15,0-1-20-15,1-1-33 0,0 1 0 0,-4-3-113 16,4-1-40-16,12 0-67 0,-4 0 19 0,-13-16-290 16,16 10 31-16,4-1 40 0,2 2 27 15,3 0 36-15,3 0 9 0,10-4 46 16,-1 0-14-16,12-4 37 0</inkml:trace>
  <inkml:trace contextRef="#ctx0" brushRef="#br0" timeOffset="15628.25">10818 1734 945 0,'-2'0'383'0,"2"1"-45"0,-3 3-46 0,1 0-38 16,0 1 47-16,-1 15-12 0,3 1-13 16,-3 3-3-16,2 1-19 0,1-8 6 0,0 6-30 15,0 4 11-15,12 29-33 0,-6-25-18 16,2-2-6-16,-1-2-43 0,1 2-10 0,-1-5 9 15,4 2-40-15,-4-3 8 0,0-4-15 0,-1-2-47 16,2 0-14-16,-6-10-40 0,-1-1-47 16,-1-2-58-16,2-2 10 0,-4-3-168 0,0-2-55 15,-2-1 30-15,0 0-252 0,-2-8 37 16,-5-5 45-16,7 2 29 0,-3 0 31 0,-3-5 28 16,4 0 25-16,0 1 40 0,-2-1 20 0,0-1-17 15</inkml:trace>
  <inkml:trace contextRef="#ctx0" brushRef="#br0" timeOffset="15907.5">10765 1834 307 0,'-1'-6'472'0,"3"1"-92"0,-2-2-58 15,6-7 19-15,-4 4-34 0,3 3-34 16,0 0 3-16,7-3-43 0,3 2-9 0,2 3-4 16,3-1-2-16,4 3-33 0,1 2-30 15,-10 1-1-15,6 0-12 0,29 13 6 0,-23-6-21 16,-2 5-9-16,-4 3-3 0,-3-1-5 15,-2 3-14-15,-5-1-10 0,-4 1 2 0,-3-1-22 16,-4-2 10-16,0-7-20 0,0 4 3 0,-19 15-4 16,9-14-7-16,-5-2-25 0,-2-3-34 15,2 1-37-15,1-2 6 0,-5-3-137 0,2 1-44 16,8-4-59-16,-3 0 27 0,-16-11-258 0,16 1 6 16,5 3 36-16,-1-6 15 0,3 1 31 15,3-2 46-15,2 4 21 0,0 3 13 0,15-17 23 16,-2 12-13-16</inkml:trace>
  <inkml:trace contextRef="#ctx0" brushRef="#br0" timeOffset="16223.88">11194 1741 507 0,'0'1'408'0,"0"3"-30"0,1 1-42 16,-2 0-41-16,-3 11 50 0,-1-3-27 0,1 6-19 15,0 0-7-15,1-3-18 0,1 1-17 16,0 1-20-16,2-9-24 0,0 3-16 0,11 13-11 15,-3-10-31-15,1-2 3 0,1-2-29 16,3 0-6-16,-2-5-12 0,3 0-21 0,3-3 6 16,0 0 3-16,-8-3-18 0,5 0-10 0,18-12-19 15,-11 4-18-15,1-1-20 0,-6-1-18 16,0-2-2-16,-3-5-15 0,1 1-19 0,-3 0-11 16,-2-1 2-16,-3 1-25 0,-2 0-2 0,-1 0-16 15,-3 16 32-15,0-14 7 0,-13-8-21 16,1 13 12-16,-2 3 6 0,-5 1-31 0,-1 1-24 15,-1 4-14-15,8 0-9 0,-4 0-20 0,-3 0-21 16,-2 0-53-16,5 0 21 0,1 0-146 16,3 0-84-16,2 0-15 0,4 0 36 0,7 0 50 15,0 0 24-15,-12 10 24 0,15-10-8 0,0-1 37 16</inkml:trace>
  <inkml:trace contextRef="#ctx0" brushRef="#br0" timeOffset="16630.46">11511 1748 684 0,'15'5'367'0,"-1"2"-15"0,1 1-36 0,-2 1-16 16,1-1-34-16,1-1-34 0,-4 4 47 15,2 0-23-15,-2 1-16 0,1 0-30 0,-6-4-14 16,4 3-29-16,-1 1-13 0,-1-3-17 0,-2-1-11 16,-2-2-21-16,-2 0 2 0,0-3-14 15,0 2-5-15,-1-1-12 0,1-1 2 0,-2-1-3 16,0-2-4-16,0 0-17 0,0 0-6 0,0 0-3 15,0 0 7-15,-12 5-6 0,9-7 0 16,0-1-9-16,0 1-9 0,1-2 0 0,-1-2-20 16,2-1-16-16,1 0 4 0,2-8-7 0,-2 8 4 15,10-18 0-15,-2 12-1 0,2 0 3 0,1 2-12 16,2 0 4-16,2 2 6 0,-1 2 1 16,-2 3-5-16,-1 2 6 0,-2 1-1 15,-9 1-6-15,10 0 15 0,1 0 3 0,16 11 14 16,-16-8 4-16,3 7-7 0,-2 0 1 0,-3-1 1 15,1 3-15-15,-3-5 10 0,-1 0-2 0,-3 1 5 16,0-1-9-16,-1-4-3 0,-1 2-35 16,-1-1 4-16,0-4-106 0,0 0-51 0,0 0-67 15,0 0 22-15,-14 11-307 0,11-10 27 16,0 0 20-16,0 0 44 0,2-1 27 0,1 0 49 16,0 0 26-16,10 0 28 0,-2 0 6 0,14-3 24 15</inkml:trace>
  <inkml:trace contextRef="#ctx0" brushRef="#br0" timeOffset="17027.02">12219 1749 912 0,'0'-3'393'0,"0"0"-55"16,-2-1-43-16,0 3 7 0,0-2-36 0,-3 2-33 16,1 1-42-16,-3 0-22 0,-9 6-25 0,1 0-9 15,-2 0 1-15,1 5-15 0,1-3-12 16,1 2-17-16,-1 0 0 0,6-4-25 15,0 5-6-15,0-4-8 0,2 1-4 0,3-3-6 16,1 1-13-16,1-2-2 0,2 0-18 0,0-4-23 16,0 0 13-16,0 0-2 0,0 8 2 15,12 2 0-15,-7-6-6 0,2-2-3 0,9 4-22 16,2-1 0-16,-3-1 10 0,6 1-22 0,1-2-1 16,-2 1 24-16,-1 1-13 0,4 0 18 15,-7 0-11-15,0 0 15 0,-5 0 6 0,2 2 9 16,-5-1 20-16,-2 0 2 0,0-2 17 0,-3-1-5 15,-2 2 17-15,-1 0 3 0,0-5 10 16,0 0-17-16,0 0 10 0,-19 22 4 0,3-15-26 16,0-2-1-16,-3 4 5 0,-3-5-12 0,1 0-1 15,-2-2-40-15,2 3 1 0,-1-4-52 16,10-1-64-16,-5 0-53 0,0 0-39 0,0 0 19 16,-12-16-240-16,21 11-16 0,4-2 4 15,2 2 47-15,2-2 14 0,2 0 28 0,-2 0 19 16,16-13 37-16,-5 5 43 0</inkml:trace>
  <inkml:trace contextRef="#ctx0" brushRef="#br0" timeOffset="17257.24">12408 1724 299 0,'5'-2'485'0,"-2"2"-110"0,2-1-14 0,-1 1-36 15,-2 2-41-15,3-1 13 0,-1 4 3 16,3 9-15-16,1 1-26 0,0 2-4 0,1-3-23 15,1 6-25-15,-2-1-28 0,-2 1-8 0,1-1-30 16,-2 0-16-16,1-2-28 0,-1-3-39 16,-2-1-36-16,0-4-3 0,1-2-104 0,-2-2-43 15,0-3-74-15,0-1 20 0,-2-1-303 0,0 0 15 16,0 0 19-16,7-15 33 0,-6 10 27 0,5-12 22 16,3-1 31-16,-6-1 5 0,0 1 62 15,-3 7-29-15</inkml:trace>
  <inkml:trace contextRef="#ctx0" brushRef="#br0" timeOffset="17410.63">12349 1584 477 0,'-11'0'426'16,"2"0"-88"-16,1-3-43 0,0 3-42 16,0 0-15-16,2 0-58 0,6 0-33 0,0 0-77 15,-7 0-48-15,7 0-2 0,-7 0-236 0,-4-6-163 16,9 5 26-16,1 0 23 0,3-1 24 0,1 0 10 15</inkml:trace>
  <inkml:trace contextRef="#ctx0" brushRef="#br0" timeOffset="17873.86">12545 1540 1064 0,'8'15'358'0,"0"0"16"0,1 4-5 0,-2 2-25 15,3 3-21-15,0-2-9 0,-1 5-18 0,0-3-28 16,-1 0-26-16,-1 3-2 0,2-1-37 16,1-1-20-16,-1-2-17 0,1 0-19 0,-2-6-3 15,1-1-14-15,-4-3-8 0,-2-1-12 16,0-4-21-16,0-4 9 0,-2 1-25 0,1-2 15 16,-1 0-18-16,2-2-11 0,-3 0-16 0,0-2-31 15,0-1-7-15,0-1-13 0,-3-1-19 0,3 0-20 16,-1-2 4-16,1 0-19 0,0-2-13 15,0 0-3-15,0-1 4 0,0-3 18 0,0 1-9 16,0-1 11-16,0 2 12 0,10-14 8 0,-3 12 11 16,2 2-5-16,1-1 8 0,2 3-16 0,1 2 14 15,3 0-2-15,-1 1 7 0,2 1 17 16,1 2 2-16,-4 2-4 0,-5 0 16 0,5 0-16 16,0 0 15-16,17 14 2 0,-18-7 8 0,-1 0 11 15,-4 0 9-15,-4 1-2 0,-3 0-3 16,0-2 3-16,-1-6-3 0,-14 19-1 0,4-9-7 15,-3 0 5-15,-2 2-11 0,-3-5-5 0,1 0-27 16,-2-2-35-16,3-2 4 0,-3 1-104 0,3-4-47 16,7 0-42-16,-2 0-73 0,-6 0 31 15,-11-12-265-15,19 8 42 0,-2-1 35 0,2-3 50 16,5 1 16-16,3 0 25 0,0 1 24 16,1 6 36-16,0-7-1 0,12-16 45 0</inkml:trace>
  <inkml:trace contextRef="#ctx0" brushRef="#br0" timeOffset="18338.61">12888 1441 413 0,'4'-1'370'0,"-1"0"-10"0,0 2-26 16,0 1-17-16,1 1-40 0,0 0 25 0,4 13-10 16,0 1-5-16,0 6-10 0,0-1-2 15,0-1-19-15,0 6-22 0,0-3-4 0,-1 3-19 16,3 2-13-16,-1 0 14 0,-2 0-34 15,1-2-19-15,0-1-23 0,1 1 2 0,-2 0-20 16,0-3-7-16,1-3-12 0,-2-1-9 0,1-5-26 16,0-1 23-16,1-1-17 0,0-2 10 15,0-9-25-15,6 4 5 0,-4-4-14 0,0-2-17 16,-10 0 13-16,14 0-10 0,18-13-2 16,-13 5-5-16,-1-4-10 0,1 1-30 0,-3-4 13 15,1-1-14-15,-3-1-8 0,0 1-9 16,1-2-5-16,-3 3 19 0,-6 1-17 0,-2 4 2 15,-1 4-1-15,-3-2 18 0,0 8-11 16,0 0 4-16,0 0-8 0,-16-8 19 0,3 16 3 16,1 0 17-16,-2 4-2 0,0 2 16 0,4 2-6 15,0 0 13-15,5 2 29 0,1-3-9 16,3 5 9-16,1-13-9 0,0 2-20 0,0 1-2 16,16 15-3-16,-2-14 17 0,1-3-10 15,3-1 9-15,0-3-39 0,4 1-19 0,-14-5-69 16,8 0-52-16,20-11 13 0,-15 4-173 15,-3-1-82-15,2 0 31 0,-4 1-261 0,2 0 42 16,2-3 71-16,0 3 36 0,2-3 34 16,3 0 20-16,0 1 47 0,4 1 41 0,5 1 8 15,4-2 23-15,3 1 11 0</inkml:trace>
  <inkml:trace contextRef="#ctx0" brushRef="#br0" timeOffset="18976.37">14215 1430 810 0,'0'-4'332'16,"-2"0"-36"-16,4 1-40 0,-4 3-23 0,0 0-2 16,2 0 5-16,0 5-26 0,0 2 62 15,2 10 7-15,-2-5 8 0,0 8-5 0,10 28-21 16,-4-17-19-16,-1 1-1 0,1 1-16 0,-1-1 5 16,4-3-42-16,-4 3 6 0,1-3-38 0,-1 1-17 15,3-6-16-15,-1 2-2 0,2-4-16 16,-2-6-17-16,2 0-3 0,1-6-7 0,-2-2-37 15,2-5-13-15,1-3-27 0,-1 2-17 16,-10-2-30-16,13 0 1 0,17-15-16 0,-12 2-4 16,-5 2-11-16,3-3-19 0,-3-1-1 0,1 0-11 15,-3 0 11-15,1-1-28 0,-3 1-1 0,-2 3 14 16,-4 1 10-16,2 3 9 0,0 3 9 0,-3 1 8 16,-1 3 54-16,-1 1 4 0,0 0 34 0,-1 6 26 15,1-2 8-15,-1 1 21 0,1 3 17 16,-1 12 5-16,1-11 9 0,0 7 25 0,0 1-17 15,13 21 10-15,-2-19-2 0,-1-1 6 16,3-3-10-16,1-3-12 0,-1-2-10 0,3-1 1 16,-2-4-8-16,-1-1 20 0,7-3-23 0,-9-1-23 15,3 0 3-15,22-10-6 0,-14 1-41 16,-4-1 4-16,0-6-23 0,-2 2-18 0,-3-1-8 16,-2 0-8-16,-3-2-14 0,-2 2 12 0,-4 1-9 15,0 4 22-15,-2 10-13 0,0-10-7 16,0 4-17-16,-20-11-13 0,5 9-10 0,-3 3-22 15,0-5-17-15,-5 8 11 0,2-2-125 16,-1 0-36-16,2 3-61 0,0-2 28 0,-1 0-254 16,0-2 29-16,4 0 41 0,6 1 25 0,-4-1 31 15,4-1 48-15,4 2 18 0,-3-1 35 16,6 1 30-16,-2 0 21 0</inkml:trace>
  <inkml:trace contextRef="#ctx0" brushRef="#br0" timeOffset="19215.58">14243 1631 1485 0,'-3'1'547'0,"-1"-1"-48"0,1 3-47 0,0-1-60 16,2-2-19-16,1-2-58 0,0 1-40 0,3-1-48 15,1 1-11-15,11-4-40 0,1-3-49 16,0 3-61-16,0-2-60 0,4-1-66 0,-1 2 4 15,2-2-174-15,-4 0-83 0,2 1 33 16,-2 2-220-16,2 0 12 0,-5 1 36 0,-4 0 33 16,7-4 50-16,-6 4-13 0,-5 0 70 0,2 0 15 15,-2-1-9-15,-1 0 75 0</inkml:trace>
  <inkml:trace contextRef="#ctx0" brushRef="#br0" timeOffset="31448.22">15791 1775 237 0,'16'0'345'0,"-16"0"-45"0,0 0-35 16,13 0-27-16,-13 0-11 0,22-12-10 0,-21 6-14 16,7-6-31-16,-3-2 0 0,-1 2 7 0,-4 0-14 15,3 1-53-15,-3 11 12 0,0-15-33 16,0 0-6-16,-14-17 4 0,8 17-10 0,-3 4-3 15,-3 1-5-15,-1 1-7 0,-3 4-8 16,1 2-18-16,-6 3-19 0,10 0 12 0,-22 10-4 16,12 0 9-16,0 2-5 0,2 3-11 0,-2 1-2 15,3 2-12-15,5 3 3 0,2 1 16 0,-1-1 1 16,3 1-6-16,7-4 0 0,2-9 7 16,0 4-12-16,15 13 25 0,-1-17-6 15,0-1 8-15,4-2-9 0,1-4-5 0,-7-2-16 16,1 0 4-16,23-9-6 0,-17 2-4 0,-1-6-10 15,-1 4-26-15,-3 0 5 0,-1-5-16 0,1 1-11 16,-7 0 3-16,0-3 14 0,-3 4-7 16,-2 2 14-16,0 1-11 0,-2 9 14 0,0-5-6 15,0 5 5-15,0-8 9 0,0 8 3 16,0 0 3-16,-6-7 8 0,4 9-6 0,1-1 17 16,-1 1 19-16,0 1-15 0,2 0-5 0,-2 2 32 15,4 1 2-15,0 11 4 0,-2-10 4 16,0 8-5-16,11 21-5 0,-3-12-4 0,-2 0 55 15,3 1-12-15,-1 1-3 0,2 0-10 16,-1-2 5-16,0 1-9 0,3-2 4 0,-4 3-28 16,1 0 23-16,-3-4-24 0,-3-2-3 0,4-4-2 15,-5 1 6-15,-2-4 7 0,2-3-8 0,-2-1-6 16,0-9-2-16,0 5 4 0,0 2-2 16,-20 7-10-16,7-5-1 0,-1-1-8 0,-1-4 2 15,-4-1 0-15,0-1 3 0,-2-1-7 0,9-1-14 16,-3 0-23-16,-5 0 10 0,-18-12-21 15,17 4 18-15,1 4 3 0,2-4 2 0,1 1 0 16,0-1-33-16,4 2 8 0,-1-2 4 0,3-1 19 16,5 2 2-16,-2-1 1 0,6 0 3 15,0 1-24-15,2-2-6 0,0 2 2 0,12-15 6 16,-6 5 3-16,7 2 3 0,0-1 3 0,4-2 2 16,3 1 3-16,-2 3 2 0,2-1 2 0,1 1 0 15,-1 2 16-15,6 0-4 0,-3-1 4 16,6 2-16-16,-4-1 22 0,2 1-10 0,-2 2-20 15,1-3 1-15,2 3 3 0,-1 1 27 0,-2 2 1 16,2-3-18-16,0 0-15 0,0 0-15 16,-3-1 6-16,0 1 10 0,-3 0-3 15,-2 1-3-15,-2-2-5 0,-3 0 1 0,-3 0 10 16,0 0-13-16,-2 3 14 0,-2 0 17 0,-3 0-29 16,-2 2 0-16,-2 0 20 0,3 0-11 0,-3 5 13 15,0 0 5-15,0 0 10 0,0-7-25 16,-13-3 8-16,5 6-2 0,3 4 4 0,-1-1-1 15,-3 1 12-15,-2 0 3 0,-13 12 18 0,5-2-6 16,-1 0 46-16,4 4-27 0,0 1 15 16,-1 2 3-16,7 0-15 0,-1 0-2 15,3 0 38-15,3 0 13 0,0 0-25 0,5-8 5 16,0-1 10-16,0 1 12 0,16 13-6 0,-7-11-4 16,5-3-6-16,1-1 0 0,4-4-19 0,-11-3 2 15,10 0 0-15,0 0-19 0,5 0-19 0,26-12-13 16,-25 3-29-16,1 1 0 0,2-3 3 15,-4 0-51-15,-3-1-17 0,0 0-21 16,-4-2-15-16,-5-1 8 0,1-1-5 0,-3 0-4 16,-3 6 10-16,-5-1 11 0,1 1 25 15,-2 2-6-15,2 2 12 0,-2 6 14 0,0 0-1 16,0 0 9-16,0-7 18 0,0 7 22 0,0 0 14 16,-13-8-12-16,10 9 22 0,1-1 8 15,0 1 23-15,-1 3-13 0,1-2 13 0,2 2 19 16,0 2-3-16,0-2 11 0,2 3-9 0,1 0-5 15,-3 0 50-15,13 15-11 0,-6-7 4 0,1-1 1 16,0-2-12-16,-2-4-9 0,-1 1-13 16,-1-4 5-16,0 0-12 0,-1-2 21 15,0 1-25-15,-1-1 20 0,0 1-7 0,0-1 7 16,-2-1-9-16,0-2-4 0,0 0-10 0,0 0-1 16,-4 0-9-16,4-2 2 0,-5-2-10 0,0 1-12 15,-1-7-28-15,-1 2 2 0,1-6-6 0,0 0 5 16,4 3-8-16,0 1-24 0,0-8 22 15,0 8 16-15,2 10-12 0,0-9-1 0,14-6 8 16,-10 9-12-16,5-5 14 0,1-1-3 16,-2 5-7-16,1 4 10 0,0-1-29 0,3 1 27 15,-6 3-8-15,3 0 15 0,4 0-14 0,17 10 2 16,-15-2 19-16,-1 4 5 0,2 1 4 16,-4-2 8-16,0 7 7 0,-5-1-10 0,4-2 2 15,-4 0 2-15,0-1-11 0,-3 1 15 0,5-3-11 16,-7-2-5-16,3-1 2 0,-3-3 8 15,0-1-8-15,1-1 0 0,-1-1 4 0,-2-1-6 16,2 0-2-16,0 0 10 0,1 1-1 0,-1-2-3 16,2 0-5-16,3-1 4 0,-2 0 2 15,3 0-19-15,-8 0 6 0,5 0-3 0,22-10-17 16,-8 3-21-16,-4-2 28 0,1-1-24 0,-1-4-3 16,1 4-24-16,-1-2 20 0,-6-1 10 0,3-1-18 15,-1 0 7-15,-2 1-2 0,-4-1-6 0,-1 0 7 16,1 4 15-16,-4 0 2 0,-1 3 7 15,0 7 4-15,0 0-14 0,0-8 4 0,-13-3 5 16,8 10-5-16,-3-1 22 0,1 2 3 16,-9 7-13-16,1-1 1 0,-1 0 1 0,5 6 18 15,-3 2 17-15,1 3 11 0,2-1 16 16,7 0-3-16,-2 1-1 0,2 0-1 0,4-10 3 16,0 3 6-16,0 4-11 0,18 12-13 15,-9-15 4-15,5-1-5 0,1-3 8 0,5 0-2 16,0-4-12-16,3-1 10 0,-11-2-20 0,8 0 8 15,2 0-14-15,26-15-9 0,-26 6-28 16,2-3-18-16,-3 1-19 0,-4-2 6 0,-2 3 6 16,-1-2-41-16,-4-3 5 0,-3 1 11 15,-1 2-35-15,-1 2 46 0,-1-4-11 0,-2 3 32 16,-2 11-31-16,0-10 22 0,0 4-7 0,0-2 35 16,-13-3-15-16,11 7 7 0,-1 1 9 15,1 0 18-15,0 0 11 0,0 0-18 0,0 1 13 16,-1 0-9-16,1 1 15 0,2 0-25 0,-1 1 3 15,0-1 46-15,1 2-4 0,0 1-2 16,1 1 38-16,0 1-19 0,4 1 11 0,4 7 6 16,1 1 5-16,3 1-4 0,0 0-9 0,3-1 20 15,-1 3-18-15,1-3-10 0,-1 3 2 0,1-3-4 16,-2-1 4-16,-1-4-14 0,-4-2 3 16,0 3-13-16,-1-3 14 0,-2 1-8 0,-1-2 22 15,-3-3 6-15,0 1 12 0,-2 1-9 0,0-3-3 16,0-1 11-16,0 0-15 0,-9 0 7 15,6-1-6-15,-1 0-5 0,-1-2-16 0,1 0 7 16,-1 1-14-16,1-2 8 0,0 0-3 0,-1 0 4 16,0 1-6-16,0-11-2 0,1 4-17 15,2 1 14-15,2 1-12 0,0 8-7 16,0-13-20-16,16-13 12 0,-5 12-22 0,0 2-8 16,1-4-17-16,1 1-18 0,0 2-37 15,-1-1-1-15,3 2 11 0,-3 5-82 0,-1-1-43 16,-2 3-49-16,-2 1-44 0,0 2 31 0,-7 2-223 15,0 0 24-15,0 0 36 0,15 11 16 16,-1-3 54-16,-1-1 21 0,-1 2 26 0,3 1 12 16,2 0 44-16,0 2-38 0</inkml:trace>
  <inkml:trace contextRef="#ctx0" brushRef="#br0" timeOffset="32410.46">17714 1734 210 0,'1'-4'474'15,"1"-2"-108"-15,-2 1-33 0,2 0 2 0,-2 0-42 16,-2 1 21-16,0 0-70 0,-2 0 9 0,-2-1-40 16,-2-2-9-16,-8 2 2 0,4 5-29 0,-3-4-15 15,15 4-21-15,-14 0 8 0,-16 17-4 16,14-5-10-16,0 4-9 0,2 0-1 0,0 2-15 16,8 1 2-16,-1-1-15 0,-1-1 2 15,4 0-8-15,4-3-6 0,0-7-9 0,0 1-10 16,0-1-10-16,15 12 0 0,-3-11 4 0,-2-3-7 15,1-3-15-15,-2 0-7 0,-9-2-16 16,14 0-8-16,17-12-25 0,-16 3-5 0,2-1-20 16,-4-2-32-16,1-1 4 0,-4 2 3 15,-3-2 2-15,4 1-11 0,-6 2 24 0,-2 3 16 16,-1-2-15-16,1 4 16 0,-3-2 16 0,0 4-15 16,0 1 11-16,0 2 2 0,0 0 6 15,-3-1 35-15,1 2 0 0,-1 3 12 0,1 1-2 16,2 0 10-16,-5 10 8 0,4-1 11 0,1-14-4 15,0 10-3-15,0 4 1 0,12 13-3 16,-3-15 8-16,3 0 3 0,1-2-9 0,2-3-18 16,5 0 9-16,0-4 3 0,0-1-18 0,-10-2-2 15,4 0 8-15,24-12-19 0,-18 3-11 16,-1 0-15-16,-2-4-20 0,0-2-23 16,-4 1-5-16,0-4-6 0,-2-2-15 0,-4 1 10 15,1 0-37-15,-3-2-14 0,-3-1-7 0,-2-2-3 16,0 13 34-16,0-7 4 0,-14-20-3 0,6 18 8 15,2-3 18-15,-5 5-6 0,1 1 32 16,3 2-2-16,-1 1 32 0,2 1 11 0,0 2-23 16,2 3 24-16,1 1 22 0,-1 2-16 15,1 1-2-15,0 0 1 0,1 1 0 0,1 0 41 16,0 3-6-16,-2-3-34 0,3 3 0 0,0 0 0 16,0 0 49-16,0 0 8 0,0 0 20 15,-8 16 16-15,8 2 2 0,0-3 12 0,-1 7 19 16,1-11-16-16,0 7 11 0,0 6-7 15,17 27-25-15,-12-22-9 0,4-2 9 0,1-4-12 16,0 1-23-16,2 0 10 0,1-4-9 0,0 0 7 16,2 1-10-16,0-4-8 0,3-2 4 0,4-1-22 15,2-2 1-15,0-2-6 0,2 0-4 16,-2-5-6-16,-2 1 12 0,1-4-7 16,-11-2 10-16,4 0-16 0,2 0 3 0,18-10 0 15,-20 4-6-15,-1-1-21 0,-3-3 9 0,1-2-3 16,-4 0-19-16,0-2-5 0,-2 1 23 15,-1-3-20-15,-2 0 17 0,2-1 1 16,-4-1 1-16,-2 3-8 0,0 4 9 0,0 11-11 16,0-8 13-16,0 0-10 0,0 8 7 0,0-7-9 15,0 7 6-15,0 0-5 0,-9-11 1 0,5 15 17 16,-5 6 7-16,0 4-1 0,2 3 25 16,0 1-14-16,0 1 3 0,3 5 7 15,1-4-1-15,1 1 0 0,2-12-18 0,0 4 15 16,0 2 10-16,16 13-6 0,-8-16-8 0,2-1-11 15,6-5 7-15,-1-1 8 0,4-3 0 16,1-2-17-16,-9 0 4 0,4 0-21 0,4 0-15 16,17-12-14-16,-18 7-12 0,-3-2-20 15,1 1-33-15,-3-2-29 0,-2 5 13 0,-3 0-88 16,-1-3-45-16,-3 1-22 0,0 0-70 0,0-2 31 16,-1 4-232-16,-1-1 53 0,0-1 7 15,-2 2 34-15,0-2 33 0,0 5 38 0,0 0 24 16,0-12 24-16,-21-12-2 0,11 11 12 0</inkml:trace>
  <inkml:trace contextRef="#ctx0" brushRef="#br0" timeOffset="32676.26">17939 1676 362 0,'-5'1'498'16,"-1"-1"-23"-16,1 0-52 0,2 0-31 0,-2-1-54 16,2 1-22-16,1 0-42 0,1-3-30 0,1 1-27 15,1-2-43-15,3 0 6 0,0 0-31 16,10-4-29-16,1-4-45 0,0 3-45 0,3 1-5 16,1-4-110-16,-3 4-31 0,3 4-39 0,-1 0 15 15,-8-1-239-15,6-3-84 0,-2 3 12 16,2 0 60-16,-5 1-4 0,-1 1 58 0,0-1 7 15,6 0 69-15,4-4-19 0</inkml:trace>
  <inkml:trace contextRef="#ctx0" brushRef="#br0" timeOffset="33800.41">19444 1714 793 0,'0'0'296'0,"0"0"-35"0,0 0-31 15,0 0 8-15,0 0-2 0,0 0 11 16,0 0-31-16,-23 20 39 0,23-8 0 0,0 8-23 15,0 5-9-15,13 31-8 0,-6-23-17 16,2 0-21-16,1 0-19 0,-1 1-14 0,2-2-16 16,1-1-12-16,-2 0-11 0,2-1-6 0,-2-4-6 15,-1-1-22-15,2-2-3 0,-3 0-17 0,-1-2-30 16,-1-4-37-16,-2-6-26 0,-3-2 3 16,-1-4-130-16,0-5-65 0,0 0-52 0,0 0 26 15,-15 5 24-15,10-8 21 0,-8-3-243 16,-2-5 14-16,0-3 21 0,1 0 44 0,4-1 24 15,-6-3 25-15,5 2 19 0,-3-1 13 0,0 0 10 16</inkml:trace>
  <inkml:trace contextRef="#ctx0" brushRef="#br0" timeOffset="34121.8">19385 1803 345 0,'0'-11'459'16,"0"3"-29"-16,0 1-67 0,1 1-2 0,-1 0-48 15,-1 1 5-15,1 0-34 0,0 5-47 16,0 0-21-16,0-7-15 0,0 7-28 0,11-14-19 16,-5 11-21-16,14-1-9 0,3 3-22 15,-11 1 7-15,7 0-26 0,29 9-12 0,-22-1-1 16,-2 0-16-16,-1 1 1 0,-3 1-22 16,0 0 13-16,-3-1 4 0,-2 3-16 0,-4-2 14 15,2 2-15-15,-7-4-5 0,-3 0-7 0,-2 0 11 16,-1-8-9-16,0 8-14 0,-11 9-2 0,0-5 29 15,-4-4-29-15,-5 1-25 0,1-1-15 16,-3 1 3-16,-1 0-86 0,1-3-22 0,0 0-32 16,1 0-25-16,3-2-24 0,6-1 20 15,1-2-154-15,11-1-106 0,0 0 11 0,-7 0 33 16,7 0 51-16,-7-6 24 0,10 3 25 0,1 0-23 16,10-4 46-16,0-2-8 0</inkml:trace>
  <inkml:trace contextRef="#ctx0" brushRef="#br0" timeOffset="35011.77">19727 1733 265 0,'0'-2'377'0,"-1"2"-34"0,1 0-53 0,-1 3 24 16,0 2-23-16,0 2-36 0,1-2 22 15,0 14-20-15,0-9-21 0,0 2-12 0,0 4-7 16,12 15-23-16,-6-15-7 0,2-1-44 0,-1-1-8 15,2-3 0-15,1 0-26 0,3-3 2 0,-1-5-5 16,-4 2-16-16,1-3-12 0,0-1-1 16,-9-1-1-16,9 0-21 0,5 0-2 0,16-15-15 15,-18 8-18-15,1-2-22 0,-2-1-15 16,-2-2-15-16,-1-1 2 0,-3-1 3 0,1-1 3 16,-3 2-31-16,-2 2 10 0,0 0-12 0,-1 11 13 15,0-8 29-15,0 1-40 0,0-1 9 0,0 1 38 16,0 7-33-16,0-7 21 0,0 7 0 0,0-7 4 15,0 7 0-15,0 0 49 0,-9-5 13 16,8 7-3-16,0 1 4 0,0 3 19 0,1 0-17 16,0 1 20-16,1 0-12 0,-1 1 9 15,10 19 0-15,-3-13-5 0,1 2 5 0,3-3-9 16,2-1-3-16,3 0-5 0,-2-3-14 0,3-1 18 16,1-3-12-16,-1-5-5 0,-1 0 1 15,-7 0-18-15,5 0-1 0,15-10-22 0,-13 3-14 16,-5-3-44-16,3 0 4 0,-2 1-24 0,-3-4-28 15,0 1 18-15,-3-4-20 0,-3 1 5 0,0-4-17 16,-3 11-20-16,0-1 21 0,0-6 16 16,-14-16-8-16,5 12 11 0,3 1 10 0,-4 1 10 15,4 3 10-15,-6 1 31 0,3 0 9 16,1 0 2-16,0 4 21 0,3 4 13 0,1 0-3 16,0-1-12-16,1 2 16 0,0 3 15 0,3 1 18 15,0 0 6-15,0 0-4 0,0 0 33 0,-6 8 21 16,7-2-5-16,0 1-3 0,5 12-8 0,1 0 23 15,-1-2 0-15,4 5-7 0,-1-2 20 16,2 1-10-16,1 1-23 0,-2-1 2 0,-1-1-1 16,7 0-18-16,-6-1-7 0,3 0-1 15,-1-2-3-15,-1-3 3 0,0 1-14 0,-2-5-1 16,-2-1-3-16,-3-4-4 0,-1-2-3 0,2 1 1 16,-3 0-7-16,1-2 9 0,-2 0-5 15,0-2 0-15,-1 0-7 0,0 0-11 0,-1-3 7 16,0 1 2-16,1-3-6 0,-1 0-20 0,0-1 6 15,1 0-13-15,0-1 2 0,1 0 6 0,-1-1 0 16,0-1-12-16,12-13 10 0,-4 12-4 0,2-2 5 16,2 2-4-16,-1 1 10 0,7 2 1 15,1-3-6-15,1 3 10 0,2 4-8 0,-1 1-6 16,1 0 7-16,1 2 4 0,-2 0-6 16,-12 0-7-16,6 0 10 0,16 16-7 0,-18-10 12 15,0 2-14-15,-5-2-3 0,-2 1 16 0,-4 0-7 16,-1 1 13-16,-1-8 4 0,0 10-7 0,-19 15 0 15,7-14 6-15,-3-1 3 0,-3-1-13 16,-1-2 3-16,-2 0-21 0,1-4-17 16,-4 1-27-16,2-2 6 0,0-2-111 0,0 0-38 15,13 0-44-15,-3 0-31 0,2 0 29 0,2 0-193 16,-5-13-46-16,10 10 38 0,3-2 45 16,3 3 20-16,2 0 18 0,8-4 25 0,2-1 21 15,3 0 39-15,4-1-37 0</inkml:trace>
  <inkml:trace contextRef="#ctx0" brushRef="#br0" timeOffset="35340.14">20588 1452 371 0,'1'-1'410'16,"1"1"-81"-16,-1 3-14 0,0-1 18 0,0 2-43 15,2 1 17-15,3 10-21 0,1 1-3 16,0 2-12-16,-1 3-26 0,2 3-1 16,-1 0-8-16,1 1-30 0,0-1-17 0,1 0-2 15,0 0-17-15,-2 3-29 0,1-3 3 0,2 1-28 16,-3-1-5-16,1-4-15 0,1 3-3 16,0-1-21-16,-3-4 3 0,0-2-21 0,-1-3-3 15,1-2-24-15,-2-4-24 0,-1-2-28 16,2 0-31-16,0-3-26 0,0-1 8 0,0-1-112 15,-5 0-21-15,0 0-44 0,12 0 24 0,11-18-211 16,-11 9-55-16,-1-1 16 0,0 0 31 16,0 3 43-16,2-3 36 0,-3 1 12 0,2-1 11 15,0 3 8-15,3 0 41 0</inkml:trace>
  <inkml:trace contextRef="#ctx0" brushRef="#br0" timeOffset="35904.85">21016 1726 613 0,'-2'1'363'0,"1"1"-5"16,0 0-17-16,-1 3-44 0,2 1 32 0,-1 0-34 15,1 12-3-15,0-9-14 0,0 5-12 16,0 3-26-16,0 0-34 0,0-2-7 0,11 19-29 16,-7-22-23-16,-2 0-15 0,1-4-9 15,-1-2-30-15,1 0-36 0,-1-2-45 0,1-1-2 16,0-1-131-16,1-3-61 0,0 0 18 0,0-2-230 16,1-1-99-16,2-7 8 0,0-1 77 15,1-1 27-15,-1-3 27 0,-6 3 5 0,3-3 20 16,-4 4 15-16,0 4-1 0</inkml:trace>
  <inkml:trace contextRef="#ctx0" brushRef="#br0" timeOffset="36072.91">20947 1617 589 0,'-6'-4'414'16,"1"0"-44"-16,1 1-77 0,-2 0-8 15,2 1-46-15,2 2-47 0,-1-3 2 0,1 3-52 16,0-2-20-16,0 2-54 0,-1-2-39 0,2 1-40 15,0 1-72-15,1 1 7 0,0 1-259 0,1 0-58 16,2-1 4-16,0 1 25 0,2 2 51 16,8 4 10-16,0 2 16 0</inkml:trace>
  <inkml:trace contextRef="#ctx0" brushRef="#br0" timeOffset="36390.65">21336 1725 689 0,'2'-3'425'0,"0"0"-71"0,-1 0 35 0,1 0-39 16,-2-1-21-16,0 0-39 0,-1 1-13 15,0 1-39-15,0-1-22 0,-2 2-24 0,0-3-7 16,-2 4-35-16,-1 1-13 0,-6 6-2 16,0 2-8-16,-1-1-18 0,2 6 3 0,1 1-5 15,-1 2-3-15,3 0-11 0,3 0-15 16,3 0-7-16,1 2-3 0,1-13-13 0,0 6-3 15,13 13 5-15,-4-15-5 0,2 0 1 16,1-2-22-16,4-2 0 0,-3-3-23 0,-1-3-38 16,-2 0-27-16,4 0-37 0,3 0 9 0,0 0-120 15,20-14-36-15,-22 9-68 0,0-3 31 16,-1 3-245-16,-2-5 40 0,-2 6 36 16,-3-1 33-16,-3 0 23 0,1 1 1 0,-1 1 27 15,6-7 46-15,4 5 1 0,4 1 28 0</inkml:trace>
  <inkml:trace contextRef="#ctx0" brushRef="#br0" timeOffset="36984.11">22037 1410 634 0,'-1'0'336'0,"-1"-1"-37"0,0 4-20 15,1-1-2-15,-1 3 9 0,-3 10-35 0,0 4 38 16,5-5 1-16,0 8 0 0,0 7-16 16,0 1-20-16,0 3-15 0,0-1-25 15,11 38-31-15,-8-39-16 0,4 4-17 0,-2-2-1 16,1-3-24-16,1-2-5 0,0-1-32 15,-2 1-62-15,0-9-26 0,1-3-31 0,4-4 3 16,-5-4-147-16,-1-5-69 0,0-2 22 0,-4-1-217 16,0 0-80-16,19-21 42 0,-11 3 45 15,3-1 6-15,-1-3 59 0,-3 0 27 16,2 0 8-16,1 1 15 0,-4-1 11 0</inkml:trace>
  <inkml:trace contextRef="#ctx0" brushRef="#br0" timeOffset="38102.54">22276 1620 751 0,'1'-4'397'0,"1"1"-62"16,-2 3-42-16,2-3-37 0,-3 3-1 0,1 0-31 16,-3 3 30-16,0 1 2 0,-9 6-22 0,-1 2-8 15,-2 4-16-15,0 0-23 0,-2 1-27 16,0-2-6-16,0 1-22 0,-1-1-18 16,1-1 9-16,3-2-22 0,-1 1-14 0,1-4-8 15,2 1 4-15,1-3-15 0,5-1-21 0,0-2 2 16,0 0-13-16,3-1-20 0,-1-2-15 0,1 0-12 15,2-1-21-15,1 0 3 0,0 0-35 16,0-2 13-16,2 0-10 0,0 1 2 0,2-1 12 16,0 1-3-16,2 0 4 0,-1 1-3 0,1 1 3 15,0 2 7-15,11 2 3 0,-4 3 33 16,1 0 35-16,0 3 23 0,2-1 6 0,1 1 10 16,1-1 3-16,1-2 2 0,1 3-5 15,0-1 2-15,-1-2-13 0,3 0 10 0,1-3-7 16,2-1-1-16,-1-2-17 0,4 0-5 0,-14-2 7 15,4 0-13-15,5 0 4 0,-1 0-4 16,-1 0-1-16,21-14-1 0,-22 7-14 0,-1 2-3 16,-4-5 7-16,0 0-19 0,0 1-14 0,-1-3 5 15,-5-4-8-15,1 3-3 0,-1-2-10 16,-2-2 5-16,-2 2-1 0,3-3-8 0,-6 5 5 16,0 1 16-16,-2 3-2 0,0 0-18 0,0 1 14 15,0 8-11-15,0 0 11 0,0-8 12 0,0 8-16 16,-15-12 11-16,9 10-9 0,0 2 14 15,-1 0-5-15,-10 3 15 0,0 6 5 0,1 0 14 16,1 1 3-16,1 5-4 0,0-1 9 16,3 3 2-16,4 1-3 0,2 0 10 0,1 2 4 15,4-1-4-15,0-9-4 0,0 2 0 16,15 15 6-16,-2-12-15 0,2-1 10 0,2-5-14 16,4-1 16-16,-1-2-16 0,1-3-7 0,-1 0 10 15,-10-3-9-15,5 0-22 0,20-10-23 16,-15 0-15-16,-3 1-20 0,-1-5-8 0,0-1-28 15,-1-5-11-15,-3 1 9 0,0-1-10 0,-1 1 8 16,-2-1-17-16,-2 1 47 0,-1 5-6 16,-2-1 11-16,0 6-5 0,1 2 2 0,-4 2 16 15,-1 2-6-15,0 1 32 0,0 2 2 16,-4 0 3-16,3 1 2 0,-1 0 34 0,1 2 17 16,-1 2 7-16,1 2 12 0,0-2 15 0,-1 12-6 15,1-4 7-15,1-13 6 0,0 11-2 16,0 1 3-16,15 14 3 0,-6-15-8 0,-1 0-12 15,5-2 7-15,-2-3-11 0,4-1-1 16,1-1-12-16,-1-4-9 0,-6 0 2 0,5 0 10 16,2 0-28-16,15-12-2 0,-16 5-18 0,-1-2-20 15,-1-4-16-15,0 1 1 0,-2-5-9 16,-1 3-7-16,1-3 3 0,-3 0 5 0,0 0 15 16,-1 3-9-16,1-1-17 0,-6 3 21 0,1 1 16 15,-1 5-16-15,-2 2 19 0,0-1 5 16,0 2-6-16,0 3 5 0,0 0 20 0,0 0-8 15,0 0-20-15,-7 0 10 0,5 2 21 0,1 2-3 16,1 2 16-16,-4 9-14 0,4 0 8 16,0-6 5-16,0 6 16 0,0 3-9 0,0 4 15 15,15 24 4-15,-8-21 6 0,0 1-9 0,4 1 7 16,-4-3-1-16,1 0-7 0,2 0-8 16,-1-2 9-16,2 0-16 0,0 2 2 0,-2-2 3 15,0-4 2-15,-1-2-6 0,-1-2-6 16,-3-4-1-16,0-1-2 0,-3-1 1 0,1-3-8 15,0 0 7-15,-2-5-11 0,0 0 16 16,0 0-7-16,0 0 0 0,0 7 0 16,-13-2 5-16,7-6-10 0,1-1 12 0,0 0-1 0,-6-6-4 15,0-1-12-15,3 2 12 0,-2-1 4 16,4 0-8-16,0 2 2 0,1-1 3 0,1 2-2 16,2 0 3-16,0 0 9 0,1-2 2 15,1 7-21-15,0-11 0 0,0-2 5 0,18-14-9 16,-11 12-18-16,4 0-20 0,1 1-29 0,0 2-19 15,2-5-33-15,1 3 12 0,0-1-120 0,0-2-42 16,0 3-30-16,4-3 27 0,0 5-233 16,0-5-31-16,0 2 32 0,0 3 36 0,-1-2 22 15,-4 2 27-15,0 0 80 0,-1 2-1 16,1-1 17-16,-3 3 11 0</inkml:trace>
  <inkml:trace contextRef="#ctx0" brushRef="#br0" timeOffset="38469.48">23565 1673 892 0,'1'-7'408'0,"-1"2"13"0,0 0-40 0,-1 1-45 16,-1-1-29-16,-2 2-35 0,-1-2-19 15,-1 5-29-15,-2 0-15 0,0 0-29 0,-1 0-10 16,-6 0-21-16,-19 15-12 0,16-8-18 16,1 3-8-16,5-1-19 0,-3-1 1 0,6 1-3 15,2-1-22-15,3-1 0 0,0 0-7 16,3-3-10-16,1-4-4 0,0 0 4 15,0 0-6-15,13 15-8 0,0-5-6 0,3-5-1 0,1 2-27 16,4 0 3-16,-2-1 1 0,4 1 4 16,0 0-6-16,0 1-8 0,0 2 13 15,-2-2-18-15,-1 5 6 0,-6-4-14 0,-5-1 15 16,4 5 3-16,-4-2 8 0,-5-1 12 0,0-1 21 16,-4-9-4-16,0 7-5 0,-14 14 6 0,3-8-3 15,-5-2 6-15,-3-2-15 0,-2 0-8 16,-2-1-14-16,-5-3-38 0,0-1-29 0,-6-1-35 15,2-3 11-15,15 0-180 0,-8 0 23 16,-7 0-318-16,-39-13 18 0,30 7 40 0,-2 0 37 16,1-3 56-16,1 1 16 0,0-2 51 0,2 0 6 15,3 1 42-15,-4-1 25 0,-3-1 0 0</inkml:trace>
  <inkml:trace contextRef="#ctx0" brushRef="#br0" timeOffset="39597.62">3371 3242 746 0,'0'-13'325'0,"0"13"-13"0,0 0-40 16,0 0-16-16,-14 0-35 0,14 0 2 16,0 0-26-16,0 0-23 0,0 0-18 0,-5 5 68 15,15 11-1-15,-1 1-9 0,2 4-9 0,3 0 4 16,-3 2-18-16,1-3-16 0,1 2-21 16,-2 0-15-16,2-2-11 0,0-2-9 0,0 2-22 15,-1-3-9-15,-2 3-11 0,2-9-31 0,-5 1-40 16,-1-2-29-16,-2-4-40 0,2-1 6 15,-2-1-65-15,-2-2-69 0,-1-2-48 0,1 0 27 16,-2 0-193-16,0 0-86 0,2-11 45 0,-2 5 13 16,-2-1 41-16,1 0 22 0,-3-9 34 15,0-2 32-15,0 1-8 0,0 0 6 0</inkml:trace>
  <inkml:trace contextRef="#ctx0" brushRef="#br0" timeOffset="39829.76">3504 3269 380 0,'0'-6'468'0,"-1"2"-87"15,0 0-54-15,0 0 39 0,0 2-15 16,0-1-30-16,1 3-33 0,-3-2-15 0,1 2-18 16,0 2-18-16,0 2-10 0,0 3-14 15,-5 8-23-15,-1 4-19 0,1 0-13 0,-1 1 1 16,2 5-27-16,-4 0-11 0,0 0-21 0,0 2 5 16,0 0-9-16,1-5-23 0,-2 0-28 15,-1 3-21-15,0-7-48 0,1 3-54 0,3-3 7 16,-3-2-104-16,2-4-51 0,0-4-54 15,3-4 27-15,1-3-285 0,5-1 42 0,0 0 37 16,-7 0 19-16,7 0 26 0,-12-13 53 0,10 7 28 16,-1-10 15-16,1 3 35 0,0 3-13 15</inkml:trace>
  <inkml:trace contextRef="#ctx0" brushRef="#br0" timeOffset="40066.8">3184 3485 589 0,'-2'0'409'16,"2"0"-16"-16,-3 0-85 0,1 0-38 0,1 0-35 15,3 0-27-15,0-1 47 0,2 0-19 16,-1-1-11-16,15-4-9 0,0 2-35 0,4-2-14 16,3 0-13-16,0-2-25 0,2 2-16 15,1-2-22-15,1-1-57 0,-1 4-4 16,0-1-111-16,0-1-80 0,-3-2 14 0,1 2-336 15,3-2 38-15,-1 1 22 0,2 2 32 0,-4-2 3 16,0 2 34-16,4-1 40 0,2 0 6 0,5 2 5 16</inkml:trace>
  <inkml:trace contextRef="#ctx0" brushRef="#br0" timeOffset="40979.47">4761 3009 516 0,'-14'0'336'15,"-10"-25"-29"-15,14 23-16 0,5 1 2 16,-1 0-15-16,1 1-33 0,1 0 4 0,4 0-17 16,0 0-18-16,-11-3-44 0,9 3-14 0,2 0-15 15,3 1 18-15,3 1 0 0,15 2-25 16,-9-4 0-16,7 0-10 0,7 0 2 0,4 0-14 16,1 0-4-16,3 0-6 0,1 0-11 15,39-13-8-15,-37 10-7 0,2-1-15 0,-3 2 2 16,1-2-14-16,-5 1-1 0,1 0-47 15,-4 0-34-15,-3 2 2 0,-4-1-83 0,-1 1-55 16,-10-1-38-16,-4 0-45 0,-3 1 23 0,-3 0-279 16,-1 1 40-16,-2 3 33 0,-4-2 25 0,0 0 38 15,-11 1 28-15,-1 5 15 0,-1-1 15 16,-2-1 10-16</inkml:trace>
  <inkml:trace contextRef="#ctx0" brushRef="#br0" timeOffset="41238.75">5008 3063 830 0,'-1'4'352'0,"-1"0"-21"15,2 4-41-15,0 9 42 0,1-3-6 16,-1-4-25-16,0 8-12 0,10 25-13 0,-6-15-15 16,-1 1-34-16,0 3-8 0,2-3-29 0,-3 2-12 15,4-2-15-15,-3 0-17 0,1-1-16 0,1 3-14 16,1-3-19-16,-2-3-9 0,0-3-33 0,0-3-29 15,0-2-31-15,-1-6-17 0,0-3-28 16,0-1 5-16,1-4-104 0,0-1-32 0,-4-2-63 16,0 0 25-16,0 0-215 0,23-14-57 15,-12-1 30-15,-1 4 34 0,4-4 29 0,-3 1 39 16,-4 1 46-16,5-3 8 0,1-2 15 0,-2 1 20 16</inkml:trace>
  <inkml:trace contextRef="#ctx0" brushRef="#br0" timeOffset="43206.71">5251 3333 650 0,'0'0'152'0,"0"0"27"16,0 0-39-16,0 0-7 0,0 0-21 0,-14 0 3 15,14 0-16-15,0 0 11 0,0 0-18 0,0 0-11 16,0 0 7-16,0 0 3 0,0 0-14 16,0 0-2-16,0 0-3 0,0 0 4 15,0 0 2-15,0 0-10 0,0 0-8 0,0 0 0 16,0 0 6-16,0 0-15 0,0 0-8 16,0 0 3-16,0 0-2 0,0 0 1 0,0 0-1 15,0 0-7-15,0 0-12 0,0 0 7 0,0 0-4 16,0 0-4-16,0 0-4 0,0 0 9 0,0 0 6 15,0 0-8-15,0 0 15 0,0 0-29 16,0 0-2-16,0 0 23 0,0 0 2 0,0 0 6 16,0 0-18-16,0 0 24 0,0 0-20 0,0 0-3 15,0 0 6-15,0 0 2 0,0 0-8 16,0 0 3-16,0 0 28 0,0 0-6 0,0 0-36 16,0 0 1-16,0 0 11 0,0 0 28 15,0 0-4-15,0 0-15 0,0 0-20 16,0 0-2-16,0 0-3 0,0 0 2 0,0 0 48 15,0 0-1-15,0 0-6 0,0 0-5 0,0 0 17 16,0 0-6-16,0 0 7 0,0 0-8 0,0 0 3 16,0 0-19-16,0 0 1 0,0 0 0 15,0 0-13-15,0 0-12 0,0 0 15 0,0 0-11 16,0 0 0-16,0 0 23 0,0 0-2 0,7 2-1 16,5 5 9-16,2 6 1 0,2-1-1 15,1 2-4-15,-1 1 3 0,3 2 0 0,0-2 4 16,-1 2-17-16,-1-3 10 0,-1 3-7 0,-3-2 4 15,0-1-6-15,-2 1 1 0,-1-4 2 16,-2 1-9-16,0 0-5 0,-6-4 12 0,1-1-1 16,-1-2 0-16,1 0-10 0,-3-5-4 15,0 0 1-15,0 0-1 0,0 7 3 0,0-7-4 16,-15 10-10-16,11-9 2 0,0-1-4 0,0-2 4 16,-2 1 10-16,1-2-20 0,1 0-12 0,-5-5 8 15,1 1-12-15,2-1 9 0,2 1-4 16,1-2-7-16,3 1 4 0,-1 0-1 0,1 0-1 15,0-5 0-15,10-15-9 0,-3 11 15 16,3 1-8-16,-3-1-3 0,3 0 8 0,0 1-9 16,-1 1 7-16,2-2 5 0,-1 4-9 0,0-3 8 15,-1 2-4-15,-2 0 5 0,0 6-6 16,-3 2 7-16,0-1-1 0,-1 4-3 0,-1 0 1 16,2-1-11-16,-2 2 5 0,-2 2 4 0,0 0 1 15,0 0 0-15,0 0 0 0,0 0-2 0,12 9-1 16,-9-4-3-16,-1 2 12 0,3 6 10 15,2 3 0-15,-2 1 3 0,1 0 14 0,-1 0 2 16,1 0 0-16,2-2-8 0,-2 2-3 0,1-2 9 16,0-1-13-16,0-2 7 0,3 1 0 15,-2-5-2-15,2 0-4 0,-1-1 0 0,-1-4 18 16,-1-1-18-16,1-1 9 0,0-1-12 0,-8 0 15 16,0 0-18-16,9 0-5 0,15-11 10 15,-12 4-14-15,-1-1-20 0,-1-1-16 0,-1-2 8 16,-1 0-18-16,-2-3-6 0,-3 4-4 0,0 2 8 15,1-7-19-15,-4 1 18 0,0 14-14 16,0-11 15-16,0-3-2 0,0-1 15 0,-12-10-3 16,9 14 9-16,0 4 2 0,1 0 8 0,0 1-5 15,0 1 18-15,1 2 5 0,0-2 8 0,0 2-26 16,1 0 6-16,-1 3 22 0,0 0 31 0,-1 4 4 16,3-1 4-16,-2 2 1 0,2-1 4 15,0 3 4-15,-1-1 2 0,1 3 15 16,-1 0-13-16,9 21 18 0,-5-11-23 0,3 1 15 15,-1-3-22-15,2 0-5 0,3-2 4 0,-1-1-1 16,1-5 2-16,3 1-11 0,0 0-5 16,-1-7 10-16,0-2-1 0,5 0-4 0,2 0-23 15,-10-1 13-15,5 0-15 0,18-16-16 16,-14 6-5-16,-2-3-19 0,-1 3-19 0,-2-4-6 16,-2 0 7-16,-2-2-24 0,-3 0 17 0,-4 5 3 15,1-8-14-15,-2 2 9 0,-1 0 8 0,-1 9 7 16,0-6 4-16,0 2-1 0,0 0 0 15,-14-3-3-15,10 8-5 0,1 3 22 0,-2 1 3 16,1 3 1-16,-1 0 3 0,0 2 9 0,1 1 1 16,-1 0 6-16,-5 6 4 0,-1 3 6 15,5-3 7-15,1-4-7 0,1 2 0 0,2 1-9 16,0 0 13-16,2-3-2 0,0-1-1 16,0-4-5-16,0 0 5 0,0 9-5 0,15 11 8 15,-6-13-7-15,4 2 2 0,0-4-2 0,3 1 2 16,1-3 0-16,3 1 5 0,-2 0-6 0,0-1-3 15,2 2-6-15,0-2 12 0,-3 1-18 0,1 2 8 16,-1 1-2-16,1-2 3 0,-5 2-12 16,1 1 10-16,-3-1-3 0,-2 1-3 0,-2-3 2 15,-3 3 3-15,-1-1 3 0,-1-2 7 16,-2-5-11-16,0 0 6 0,0 7 0 0,0-7 3 16,-17 22 2-16,5-14 5 0,-2-1 0 0,-2-1-26 15,-1-2-20-15,0 0-28 0,-3 1-15 0,0-2 7 16,4-2-121-16,16-1-48 0,-14 0-46 15,-14-12 27-15,14 7-276 0,7-3 26 0,3 0 52 16,1 0 20-16,3 2 33 0,12-17 47 16,4 5 8-16,3 4 34 0,1-2 26 0,4-3 2 15</inkml:trace>
  <inkml:trace contextRef="#ctx0" brushRef="#br0" timeOffset="43526.21">6401 3171 468 0,'-6'-7'474'0,"0"2"-89"0,2 0-27 16,1 2-29-16,1 1-34 0,0-1-33 0,0 1-19 15,0 0-22-15,1 2-21 0,-1 0-37 16,2 0 2-16,1 2-4 0,0 1 10 0,5 13-6 16,1 2 6-16,3 3 18 0,-2 3-7 0,0 1 6 15,3 1-8-15,-2 0-16 0,0 2-22 16,-1-1-6-16,1 0 11 0,-3 1-27 0,1 0-22 15,2-2 6-15,-1 2-19 0,-1-3-19 16,0-5-10-16,-1-2 23 0,4-2-22 0,-6-7-22 16,7 0-48-16,2-4-24 0,-2-4-39 0,-11-1-43 15,13 0 11-15,17-10-113 0,-13 3-62 16,-5-3-29-16,6 2 27 0,-5-2-203 0,5-3-43 16,-6 2 36-16,-1 2 36 0,-3 1 29 15,-2-1 60-15,-2 2 15 0,-2 2 35 0,0-2-30 16,-2 3 65-16,0-1 5 0</inkml:trace>
  <inkml:trace contextRef="#ctx0" brushRef="#br0" timeOffset="43758.36">6417 3377 654 0,'-5'0'455'15,"1"1"-76"-15,1 0-3 0,-1-1-29 0,1 0-35 16,0 0-22-16,0 1-25 0,2-2-27 15,-1 1-30-15,1 0-19 0,1 0-25 0,3 0-11 16,0-1-7-16,2 0-19 0,1-1-8 16,14-3-62-16,-3-1-43 0,4 4-1 0,4-5-140 15,-4-3-52-15,3 0-75 0,-1 3 21 0,3-1-258 16,0 0 24-16,-2 5 67 0,2-2-3 16,-1-3 64-16,-4 1 12 0,2 0 4 0,-8 5 41 15,4 0-5-15</inkml:trace>
  <inkml:trace contextRef="#ctx0" brushRef="#br0" timeOffset="44210.37">6796 3371 421 0,'-6'5'343'16,"3"-1"-60"-16,-1 0-15 0,2 1 5 0,-1 0-10 15,0-1-30-15,3 2 9 0,-1-1-28 0,2-1 16 16,1 1-17-16,-2-5 3 0,7 7-5 15,6 2-18-15,1-1-14 0,1-4-34 0,2-1 3 16,-1-3-17-16,-7 0-4 0,6 0-18 0,3 0-18 16,24-12-3-16,-19 7-14 15,0-2-4-15,0-1-6 0,-3 0 1 0,-2-5-11 16,0 4-8-16,-4-1-14 0,0 0-3 0,-5-2-12 16,-2 4-6-16,-3-1-15 0,-4 1-5 15,3 1 7-15,-3 7-12 0,0-7 5 0,0 0-9 16,-12-1 15-16,6 6-11 0,-10-6 12 0,0 2-17 15,-2 3-1-15,9 3 13 0,-4 0 8 0,-3 0 2 16,-1 0-14-16,-17 13 28 0,17-5-14 16,1 2 10-16,2 0 0 0,0 5 28 0,1-1 0 15,4 1-1-15,-1 2 9 0,3 2 0 0,3-2-3 16,2-1 9-16,2-7-6 0,0 1-9 16,0 2 9-16,12 12-1 0,-1-13-13 0,2-2 13 15,2-3-13-15,2-3-29 0,3-3-32 0,2 0-51 16,-9 0 9-16,7 0-104 0,25-10-60 0,-16 3-57 15,-1-1 26-15,1 1-278 0,0 2 64 16,-1-3 5-16,2 1 59 0,-2 1 21 0,0-1 37 16,3 0 22-16,0 1 11 0,-2-1 34 15,0 2 3-15</inkml:trace>
  <inkml:trace contextRef="#ctx0" brushRef="#br0" timeOffset="44513.59">7581 3337 643 0,'0'-5'378'0,"-1"-1"-46"15,0 1-17-15,-6-4-33 0,2 0-22 0,-5 0-32 16,-2 1-1-16,-2 2 6 0,1 0-53 0,-2 0 3 16,2 4-11-16,3-1-27 0,0 3 2 0,10 0-5 15,-14 0-16-15,-2 0 3 0,-17 14 2 16,17-5-20-16,1 1 6 0,1 3 2 16,-1 1-4-16,4 4 7 0,-3-1-2 0,4 2 3 15,3 3-24-15,1 0 8 0,4-1 1 0,1 0-23 16,1-11 2-16,0 4-14 0,13 15-3 15,-4-17-1-15,2-3-17 0,-1-3 0 0,1-4-37 16,-11-2-39-16,16 0-47 0,18-14-30 16,-14 7 10-16,-1-5-105 0,0-1-36 0,-4-6-36 15,2 2 24-15,-3-5-218 0,-2-2-54 16,-4 0 24-16,0-2 25 0,-3-3 56 0,-2 6 41 16,-3-3 15-16,1 5-8 0,-1 9 77 0,0-5-26 15,0-2 16-15</inkml:trace>
  <inkml:trace contextRef="#ctx0" brushRef="#br0" timeOffset="44766.63">7470 3050 455 0,'-1'-4'499'0,"-1"1"-92"0,0-1 30 15,0 2-31-15,1 0-57 0,0 1-49 0,0-2-14 16,1 2-38-16,0 1-15 0,0 3 5 0,0-1 15 16,2 4-26-16,-2 0 20 0,9 18 1 15,-2 1-27-15,2 2 4 0,1 1 1 16,-1 6-16-16,3-5-39 0,0 5-5 0,0 1-28 15,2-2 12-15,-4-1-33 0,3-2-13 0,-5-2-12 16,0-1-36-16,5-5-6 0,-4 1-71 0,1-1-40 16,0-6-42-16,-1-5-64 0,0-1 16 15,0-6-167-15,-1-2-63 0,-8-2 33 0,7 0-246 16,1 0 36-16,1 0 59 0,-2 0 46 0,5 0 17 16,22-13 4-16,-14 7 43 0,5-1 71 15,3 0 12-15,4-3 2 0,5 1 34 0</inkml:trace>
  <inkml:trace contextRef="#ctx0" brushRef="#br0" timeOffset="45422.28">8882 3139 827 0,'-5'-5'316'0,"3"-1"-28"0,0 3-14 15,0-1-2-15,1 1-16 0,-1-2-31 0,-1 2 17 16,2 2-27-16,-1-2-11 0,0 1-38 16,1 1 1-16,1 2-9 0,1 3 5 0,-1 1 0 15,2 12 14-15,-2-5 4 0,9 26 4 16,-4-9 3-16,3-1 18 0,1 3-13 0,-1 2 9 16,4 0-18-16,-4 0-21 0,2-2 9 0,0 1-30 15,-1-3-8-15,0-3-6 0,3 1 1 16,-3-2-18-16,0-2-16 0,0-1-18 0,3-3 2 15,-4-4-14-15,2-2 1 0,0-1 3 0,-1-3-35 16,-1-1 12-16,0-2 0 0,0-2-13 0,-2-1-10 16,1 0-3-16,0-1-31 0,0-1-23 15,10 1-5-15,-17-2-46 0,10 0-23 16,-1 0-30-16,-1 0-48 0,14-15 16 0,-9 6-89 16,1-3-40-16,-6 0-37 0,2-2 31 0,2-1-221 15,-5 1-34-15,-3 3 49 0,-2 0 50 0,-2 1 27 16,0 10 16-16,0-8 42 0,-13-9 25 15,1 7 35-15,-2 2-7 0,-2 1 60 16</inkml:trace>
  <inkml:trace contextRef="#ctx0" brushRef="#br0" timeOffset="45666.32">8711 3499 703 0,'-11'1'359'0,"-2"-1"-17"0,4 2-43 16,1-2 8-16,1-2-22 0,7 2 5 0,0 0-18 15,-8 0-48-15,8 0-16 0,-7 0-20 0,7 0-18 16,-7 0-14-16,7 0-21 0,-7-8-10 16,10 7-31-16,1-2-4 0,1-1-2 0,13-4-11 15,4-1-34-15,4 2 2 0,2-1-43 0,1 1 14 16,8-2 0-16,0 0-100 0,0 0-27 16,3 1-39-16,-4-1-20 0,-1 0-38 0,1 4 19 15,-4-3-173-15,-2 4-81 0,0-4 27 0,-4 0 28 16,-5-1 35-16,3 0 9 0,-8 3 55 15,-2-2-11-15,-8 2 18 0</inkml:trace>
  <inkml:trace contextRef="#ctx0" brushRef="#br0" timeOffset="46320.26">9168 3163 568 0,'-4'-6'418'0,"-1"4"-50"0,0-2-34 15,0 2-48-15,1-1-35 0,2 1 18 0,-1 0-49 16,1 2 9-16,-1 2-13 0,1 0-26 15,0 2 10-15,0 0-19 0,1 13 8 0,0 4-14 16,1-11-6-16,0 7-2 0,0 7 7 0,14 25 15 16,-6-20-25-16,2 0 10 0,1 1-33 15,0 0 8-15,3-1-26 0,0-1-5 16,-3-3-20-16,1-1-5 0,1-1-12 0,-2-3 8 16,-1-2-21-16,-5-3-8 0,4-2-7 0,-1-3 12 15,-3-2-17-15,-1-5-4 0,-2-1-34 16,-2 0 1-16,0-2-23 0,0 0 4 15,0 0-35-15,7-13-10 0,-7 6-3 0,1 1-7 16,1-11-25-16,-2 7 1 0,0-1 8 0,0-5 2 16,0 3-1-16,0-1 18 0,0 2-4 0,0 3 16 15,10-9-13-15,-7 12 18 0,1-9 11 0,1 7-10 16,0 0 26-16,0 6-21 0,0-1 17 16,1 3 27-16,-1 3 18 0,8 6 15 0,-1 0 1 15,0 4 15-15,1 7 11 0,-1-2-4 0,3 3 12 16,0-1-6-16,0 2 7 0,-2-3 2 15,2 0-17-15,-2-3 5 0,0-2-10 0,0-2 12 16,-2-2-22-16,2-2 4 0,-3-4-13 16,0-4 3-16,-10 0-1 0,12 0 5 0,16-15-23 15,-15 4-4-15,3-4-11 0,-2-2-32 16,0-2-19-16,-1 1-4 0,0-2 1 0,-1-1 4 16,-3 2-4-16,-2 1 5 0,2 4 7 0,-4-2 3 15,-2 6 7-15,1 3 1 0,-2-1-3 0,-2 3-7 16,0 1 8-16,0 4 3 0,0 0 2 15,0 0-2-15,-4 0 12 0,2 3 14 16,0 1 9-16,0 2 14 0,1 1 12 0,0 13 24 16,1-10 7-16,0 3 16 0,0 3-9 0,14 21 4 15,-4-20-15-15,3 0-4 0,-2-4-12 0,4-1-12 16,-1-3-3-16,0-1-3 0,2-4-5 16,-2 0-23-16,-14-4-42 0,12 0-52 0,15-18-71 15,-16 6 16-15,3-3-145 0,-3-2-78 16,-3-1 33-16,0-3-261 0,0 0 27 0,-5-1 70 15,4-2 39-15,-7-2 29 0,1 1 35 16,-1 14 49-16,0-7-3 0,-14-24 42 0,9 18-7 16,-4 2 27-16</inkml:trace>
  <inkml:trace contextRef="#ctx0" brushRef="#br0" timeOffset="46468.26">9700 3183 915 0,'-14'-4'397'0,"1"3"-58"16,2 2-42-16,4-2-7 0,0 1-42 0,7 0-31 15,0 0-26-15,-8 0-83 0,8 0-70 0,0 0-67 16,-8 0-77-16,3 5 9 0,8-3-311 16,2 0 21-16,3-2 41 0,0 0-2 0,17 5 34 15,-3-1-15-15,1 0 68 0</inkml:trace>
  <inkml:trace contextRef="#ctx0" brushRef="#br0" timeOffset="46804.33">9887 3328 592 0,'8'13'443'0,"1"1"7"0,3 1-33 0,1 3-12 16,3 2-30-16,-1-3-18 0,1 0-47 16,1 0-25-16,1-1-14 0,3 1-38 0,-4-1-19 15,-2-1 3-15,-2-3-40 0,-3-1 2 16,-2-4-30-16,-1-1 6 0,-3-2-2 0,-2-1 0 16,0-1-44-16,-2-2 2 0,0 0-24 0,0 0 11 15,0 0-12-15,0 0-19 0,-11 2 3 16,7-3 4-16,-2-1-13 0,-6-5-17 0,6 0-11 15,-6-3 1-15,3-4 9 0,3 5-6 16,2-1-12-16,2 2-10 0,2 8 16 0,0-8-7 16,0-3-12-16,13-17 3 0,-4 12-12 15,1 0-10-15,1-1-23 0,4 2-14 0,-4 0-15 16,4 1-17-16,0 2-20 0,1 0-37 0,-1 5 11 16,0 0-117-16,0 0-35 0,-4 3-32 15,10 3 29-15,-10-2-194 0,-11 3-43 0,15 0 16 16,16 14 44-16,-16-6 29 0,3 3 28 0,-3 0 15 15,0-2 42-15,1 4 8 0,0 0 33 0,0-1 10 16</inkml:trace>
  <inkml:trace contextRef="#ctx0" brushRef="#br0" timeOffset="47346.67">10501 3467 1002 0,'3'-1'381'15,"-1"-3"-45"-15,0 1-41 0,0-2 17 0,0 1 7 16,0-1-15-16,-1-2-17 0,1 0-4 15,-2 1-10-15,0-2-21 0,0 1-28 0,0 7-11 16,0 0-40-16,0-7-4 0,-16-9-32 0,4 13-4 16,0 3-24-16,4 0-1 0,-17 11-9 0,9-1 9 15,-1 1-23-15,0 6-12 0,3 3 1 16,2 0 6-16,1 3-25 0,3-1 1 0,3 1-7 16,3-2 8-16,2-13-2 0,0 5-12 15,0-1-10-15,17 11 1 0,-7-17-27 0,0-4-18 16,-1-2-13-16,-9 0-12 0,13 0-12 0,15-17-28 15,-14 6-24-15,0-3 10 0,0-2-31 16,-1-2 12-16,0-3-65 0,-2 0-30 0,-4-3-19 16,4-1-12-16,-6-2-14 0,-2 0 12 15,-1 2-25-15,-2-5 26 0,0 1 8 0,0 15 26 16,0-6 18-16,0-4 43 0,-17-25 51 0,7 23 34 16,0 4 35-16,0 0 21 0,-3 1 38 15,3 3 39-15,-4 0 7 0,3 3 52 0,2 5-11 16,-2 1-13-16,6 2 22 0,0-1 1 15,2 3-22-15,0 2 15 0,0 0-20 0,2 2-3 16,1 1 25-16,0 0-2 0,0 0-1 0,-1 12-3 16,2-5 14-16,4 15 22 0,0 0-4 15,2 6 1-15,1-1 11 0,2 4-19 0,0-1 30 16,1 3-28-16,2 0-1 0,-1 1-14 0,1 2-15 16,2-3-11-16,1 1-17 0,-3-4-6 0,1-2-28 15,0-1-5-15,1-3-84 0,-2-3-26 16,2-2-52-16,-2-1-46 0,1-1-28 0,-1-8 18 15,-1-1-151-15,5 0 27 0,-5-7-222 0,1-1-68 16,-13 0 54-16,14 0 29 0,23-11 41 16,-18 3 40-16,3-3 42 0,2-2 3 15,0 4 28-15,5-2 35 0,-1 1 51 0,4-4-47 16</inkml:trace>
  <inkml:trace contextRef="#ctx0" brushRef="#br0" timeOffset="47611.91">11255 3362 1174 0,'-1'-4'382'0,"-1"1"-15"16,2 1-25-16,-3 4-4 0,0 0-14 0,0 4 5 15,-1 12-13-15,-1 6-1 0,-3 5-14 0,7 1-9 16,-1 4-30-16,1 2 34 0,1-17-42 16,0 12-35-16,14 41-17 0,-6-29-11 0,1-3-23 15,-2-1-34-15,-1 0 2 0,1-5-17 0,2-2-14 16,0-3-10-16,-1-6-81 0,0 4-8 15,-1-9-50-15,-3-9-60 0,-4-2-74 0,4-5 19 16,-4-2-169-16,0 0 32 0,2-14-296 16,-2-3 32-16,-3-2 20 0,3 8 22 0,-10-23 63 15,1 9 47-15,3-2 7 0,-1 0 11 16,0 1 69-16,0 1 27 0,-1-5 1 0,0 5 0 16</inkml:trace>
  <inkml:trace contextRef="#ctx0" brushRef="#br0" timeOffset="47896.09">11154 3408 1157 0,'1'-12'434'16,"2"4"-29"-16,-1 0-43 0,0 1-15 0,7-6-37 15,-1 3-23-15,4 1-17 0,4 1-28 0,1 1-12 16,1 2-23-16,3 2-2 0,0-2-18 0,-9 5-34 16,6 0 6-16,24 18-25 0,-17-8 3 15,-3 4-5-15,-2 3-21 0,-1 3-4 16,-3 1-3-16,-2 1-13 0,-3 2-21 0,-5 2-9 15,0-3 2-15,-5 0 10 0,-1-13-27 0,0 4-1 16,-16 18-10-16,7-20-43 0,-4-1-25 16,-1-3-30-16,-2-3-40 0,4-3 11 0,1-1-106 15,1-1-57-15,-1 0-61 0,-17-14 28 16,19 6-276-16,-1-3 29 0,4 2 35 0,-1-8 62 16,5 5 18-16,2 5 55 0,17-15 7 0,-4 5 29 15,6 4 28-15,5 2 42 0,1 1-16 16</inkml:trace>
  <inkml:trace contextRef="#ctx0" brushRef="#br0" timeOffset="48682.35">11809 3401 491 0,'1'-5'432'0,"-1"3"-41"0,-1-1-54 16,0 0 10-16,-2-1-10 0,-1 1-34 0,-6-8-14 15,1 4-21-15,0 5-26 0,-5-9-24 16,5 10-9-16,-3-1-17 0,0 0-24 0,12 2-18 15,-13 0-14-15,-17 10-6 0,13 2-13 0,2 1 4 16,0 3-4-16,0 1 9 0,3 3-16 16,3 2-1-16,2 0-21 0,1 1 10 0,5-2-13 15,1-11-6-15,0 5-13 0,15 19 0 16,-7-18-8-16,2-3-10 0,3-1-13 0,-1 0 18 16,2-6-31-16,-1-6-1 0,-5 0-13 0,3 0-22 15,20-12-23-15,-12 2 3 0,-4-2-19 0,2-2-21 16,-3-2-3-16,0-3-23 0,-3 0-10 15,-1-1 12-15,1 0 7 0,-4 0 7 16,-1 2 8-16,-2 4 7 0,-1-4 34 0,-2 9-16 16,1 0 13-16,-2 2 15 0,1 1-10 0,-1 6 20 15,0 0 12-15,0 0 1 0,-6-4 33 0,4 5 7 16,1 2 14-16,-1 1 15 0,1 2 2 16,1 1 4-16,0 11 16 0,0-10 9 0,0 5 3 15,0 3-17-15,14 21 6 0,-5-19-1 16,-3 0-7-16,7-3-15 0,-1 0 2 0,2-2 0 15,0-4-5-15,-2-1-2 0,0-4-6 0,-3-3 16 16,-9-1-35-16,8 0 3 0,4 0-41 16,12-18-25-16,-12 5-15 0,-2 1-10 0,-1-5-29 15,-1-1-19-15,-2-2-19 0,-1-3-8 16,0 2 2-16,-1 2 11 0,-4-1 11 0,0 5-2 16,0 3 16-16,0 12-4 0,0-9 9 0,0-3 9 15,0 2 7-15,0 2 6 0,0-1 32 16,-10 0 9-16,9 6-13 0,1 0 10 0,-1 3 25 15,1 0 3-15,1 0 12 0,1 3-4 16,0 0 18-16,2 0-6 0,-1 2-3 0,9 6 1 16,-2 1 17-16,1 1 5 0,5 4-5 0,-1-2 10 15,2 3 14-15,1 1 12 0,-2-2 3 16,0 0-1-16,-4 0-20 0,-3-2 20 0,1 0-13 16,-2-2 4-16,-4-3 4 0,-1-2 7 15,-1-3-29-15,-1 1 29 0,-1-6-32 0,0 0 10 16,0 0 5-16,0 0-2 0,0 0-7 0,-13 10 24 15,10-10 1-15,-2-3-28 0,1 0 14 0,1-1-23 16,2-2 7-16,-1 1-5 0,-1-13-7 16,3 11-13-16,0-7 10 0,0-1-2 0,0-1-3 15,17-16-44-15,-9 18-39 0,1 1-15 16,2 1-22-16,-2 0-12 0,2 3-39 0,1 0-43 16,-1 1 16-16,-2-1-114 0,5 2-53 0,3 2 32 15,-3-2-302-15,0-2 40 0,1 3 69 16,-2-3 15-16,-3 4 41 0,6 0 17 15,-7 1 54-15,3 3-16 0,4-6 81 0,2 3-9 0,-2-1 37 16,-3 3-5-16</inkml:trace>
  <inkml:trace contextRef="#ctx0" brushRef="#br0" timeOffset="49024.71">12458 3112 561 0,'-1'-2'384'0,"1"1"-23"16,0 0-19-16,0-2-43 0,0 2-38 15,-1-1 40-15,0 2-38 0,1-2-18 0,0 3-20 16,1-1-17-16,0 2-3 0,-1 1 2 0,2 1-2 16,5 13-12-16,-2 2 12 0,2 6 21 15,0 2-25-15,1-3 4 0,-3 3-22 0,1-1 30 16,2 4-22-16,1-1-39 0,-1-1-6 0,3 0-7 15,-5-1-14-15,4-3-13 0,-3 1-11 0,-1-3-10 16,0-2-10-16,4-3-60 0,-5-3-25 16,0-4-43-16,-1-4-30 0,0-1-58 0,1-2 14 15,1-2-182-15,-6-1-54 0,0 0 31 16,7 0-264-16,-7 0 39 0,16-10 68 16,-11 6 14-16,6-4 34 0,-7 0 32 0,0-1 27 15,-1 1 25-15,-1-1 36 0,-1 1 13 0,-1-1 22 16,0 9 14-16</inkml:trace>
  <inkml:trace contextRef="#ctx0" brushRef="#br0" timeOffset="49810.53">12591 3342 661 0,'-4'0'434'0,"3"0"10"0,-1-1-72 0,-2 1-15 16,3-3-18-16,-1 3-27 0,1-1-13 15,1-1-28-15,1 1-26 0,-1 0-15 0,3 1-28 16,1-3-14-16,0 2-26 0,1-1-12 15,11-2-23-15,-3 2-13 0,-3 0-22 0,7-1 7 16,0-1-23-16,-3 2-8 0,-2 1-1 0,-1 1-3 16,-11 0-2-16,10 0-23 0,-2 0 10 15,4 0-13-15,16 14-8 0,-14-5-1 0,-3 3 16 16,-1 3 9-16,-1 1 2 0,-1 5 12 16,1-1 26-16,1 1 12 0,-2 2-17 0,-2 0-7 15,3-3-1-15,0 1-1 0,-1-5-9 16,2 2-9-16,-1-3-13 0,-2-3 3 0,2-1-5 15,2-1-4-15,-3-4 6 0,1-5-10 0,0 0-4 16,2 1-3-16,-2-2-10 0,-1 0-3 16,21-10-1-16,-10 2 6 0,-5-1-2 15,2-2-3-15,-4-1 0 0,2-1-3 0,-3-2-3 16,-1-3-3-16,-1 1-3 0,-2-1-11 0,1-1 7 16,-1 1 6-16,-2 0 5 0,-1 1 3 15,1 2-17-15,-3 5 10 0,-1 3-14 0,2 2-16 16,-3-1 33-16,0 6-21 0,0 0 5 15,0 0 2-15,0 0-17 0,0-7 10 0,-11-1 7 16,7 10-11-16,2 0 6 0,-1 1 1 16,0 2-8-16,-2 7 14 0,1 0-7 0,3 0 7 15,-1 4-1-15,2-1 2 0,0-7 5 0,0 7 12 16,0 3-23-16,10 20 8 0,-1-16-2 0,-1 3-5 16,1 0 27-16,2-1-25 0,-1 2 11 15,-1-4 0-15,3 1-6 0,-1 0 11 0,1-1-24 16,1 3 19-16,-3 0-7 0,-1-2 9 15,1 3-7-15,-1-1-1 0,-1-3-3 0,-3 4 13 16,2-5-2-16,-4-1-1 0,1 0 3 0,-3-2-3 16,-1 2-2-16,0-15 8 0,0 3 2 15,0-1 3-15,0 0 0 0,-13 5-6 0,11-9 0 16,-3 1 1-16,1-3 22 0,0 1-10 0,-1-2 25 16,-1-2 8-16,-3 2-18 0,-15-11 4 15,7 2-2-15,-1-2-11 0,2-1-2 0,-1 1-7 16,-2-4 9-16,2 2-28 0,4-1 20 0,-2 1-4 15,-1-3-24-15,5 2 11 0,3-2-8 0,0 2-19 16,7 0 2-16,1 14 13 0,0-14 4 16,0-1-13-16,14-16-16 0,-6 15 7 0,4 0 3 15,2 2-54-15,5-2-23 0,-3 2-21 16,1 0-12-16,1 0-19 0,1 0-12 0,1 2-41 16,-1 1 19-16,1 2-87 0,1 0-24 0,1-4-45 15,-4 3-4-15,2-1 30 0,-5 3-244 0,0 1 36 16,1-1 63-16,-11 2 24 0,-1 3 17 15,-4-2 33-15,0 5 29 0,-12-8 13 0,-7 0 43 16,-5 0 4-16,-4 3 13 0</inkml:trace>
  <inkml:trace contextRef="#ctx0" brushRef="#br0" timeOffset="50809.56">3381 4628 856 0,'0'0'368'0,"-13"-14"-28"0,13 14-22 0,0 0-42 16,0 0 14-16,0 0-48 0,0 0-8 15,0 0 16-15,0 0-18 0,0 0 11 0,0 0-7 16,-4 7-18-16,12 8 13 0,2 2-22 0,2 1-13 15,-2 2-11-15,3-3-5 0,-1 2-2 16,0 0-19-16,2-2-12 0,-1 0-24 0,-2-2-34 16,0-1 7-16,0-2-6 0,1-1-27 0,-5-5 3 15,0 0-8-15,-2 0-47 0,0-1-37 16,-1-2-26-16,-2 1-36 0,-2-3-37 0,1 1 12 16,-1 0-103-16,-1-3-57 0,0 2-20 0,-2-1 24 15,-1-3-179-15,1 1-90 0,0 0 57 16,-1-2 49-16,0 1 5 0,-4-9 21 0,-1 0 65 15,2-1 12-15,2-3 22 0,1 1 14 16,1 3 6-16</inkml:trace>
  <inkml:trace contextRef="#ctx0" brushRef="#br0" timeOffset="51018">3471 4691 242 0,'-2'-6'433'0,"1"1"-48"0,-1 0-38 16,1 1-44-16,1 0 52 0,-2 1-26 16,2 0-16-16,-1-1-44 0,0 3-7 0,0 0-27 15,-1 2-11-15,1 0 3 0,-1 3-11 0,0 1-2 16,-2 9-24-16,-3 5-19 0,1-2-15 0,2 1 1 15,-2 1-32-15,-1 0 3 0,-1 1-25 16,0 4-1-16,0-4-11 0,-1-1-21 0,0-1-22 16,2-2-36-16,-2-2-56 0,5-4-47 15,-1 0 8-15,1-6-128 0,0-1-54 0,4-3 25 16,0 0-297-16,0 0 8 0,0 0 63 16,0 0 21-16,-12-11 45 0,12 5 23 0,0-12 28 15,0 9 37-15,0-5 1 0,0 1 38 0,0-2-42 16</inkml:trace>
  <inkml:trace contextRef="#ctx0" brushRef="#br0" timeOffset="51284.64">3299 4771 388 0,'-4'2'497'0,"0"0"-94"16,1-2 15-16,0 3-21 0,1-1-24 15,-1 0-14-15,1-1-14 0,-2-1-40 0,3 0-21 16,-1 1-10-16,0 2-30 0,1-2-38 0,3-1-20 15,0-1-14-15,1-1-22 0,3 0-17 16,8-6-9-16,4 3 0 0,4-1-17 0,2-2-7 16,-1 1-18-16,2-2-24 0,2 0-2 0,0-1-33 15,0 1-46-15,-2 0-51 0,0 2-41 16,-2-1 11-16,-3 3-152 0,-2-2-42 0,1 1 25 16,-6 2-268-16,-1 2 40 0,-4-1 20 15,1 1 24-15,3-3 74 0,0 1 28 0,-2 1 0 16,-2 1 33-16,1-1 37 0,2 3-30 0,10 0 28 15</inkml:trace>
  <inkml:trace contextRef="#ctx0" brushRef="#br0" timeOffset="52247.63">4950 4831 310 0,'0'0'371'16,"0"-14"-60"-16,0 14-21 0,0 0-20 0,-14 0-20 15,-4-27 14-15,14 23-34 0,0 0 10 0,0 2-31 16,-1-3 2-16,1 3 9 0,1 0-24 16,0 0-20-16,0-1-27 0,0 3-4 0,3 0-2 15,0 0-4-15,-11 26 0 0,6-4 19 16,5 5 3-16,0-11 3 0,0 7 2 0,0 6 1 16,14 41-5-16,-7-27-22 0,-3-1-10 0,1 1-5 15,3 0-14-15,-1 0-5 0,1-2-7 16,-2-2-13-16,2-4-10 0,-3-2-13 15,1-2-5-15,-1-2-38 0,-1-5-12 0,-3 1-35 16,2-13-26-16,-1-4-63 0,0-2 12 0,-2-5-118 16,0-4-40-16,0 0-38 0,2-1 25 0,-4-2-188 15,-3-12-58-15,-1-2 23 0,0-1 39 0,-1-1 40 16,-2 2 33-16,2-4 32 0,1 3 20 16,-3-3-10-16,1-2 53 0,2 3-10 0</inkml:trace>
  <inkml:trace contextRef="#ctx0" brushRef="#br0" timeOffset="52600.47">4804 4898 720 0,'-4'-16'331'0,"0"1"-44"0,2 5-4 0,-2-4-51 16,1 7 11-16,2-3-30 0,0 5 1 0,1 5-32 15,0-8-21-15,0 8 13 0,0-8-20 16,0 0-43-16,0 8 3 0,0-9-14 0,13-8 32 15,1 9-12-15,-2 1-35 0,5 2-12 16,-2 4 10-16,-2 0 8 0,0 1-2 0,2 0-32 16,5 0-1-16,18 14-7 0,-16-7 12 0,-1 1 0 15,-4 1 0-15,1 1 0 0,-3 4 2 16,-2 0-11-16,-2 2-5 0,-3-1 13 0,-1 2-7 16,-4 0 1-16,-3-3-10 0,0-5-6 15,0 3-9-15,-13 17 3 0,4-14 7 0,-1-1 1 16,-4 1-30-16,-1 0-14 0,-2-3-26 0,0 1 1 15,-2-3-90-15,0-3-25 0,3-3-48 16,-1 0-51-16,17-4 23 0,-13 0-197 0,-8-13-62 16,15 5 23-16,2 0 55 0,3 1 28 15,0-2 26-15,1 9-11 0,0-13 72 0,17-17-28 16,-6 14 9-16</inkml:trace>
  <inkml:trace contextRef="#ctx0" brushRef="#br0" timeOffset="53286.25">5178 4780 449 0,'-3'0'403'0,"2"-2"-26"0,-1-1-46 16,-2 1-9-16,2 1-41 0,0-1 17 0,1 0-41 16,-1 0 12-16,1 2-37 0,-1-3-26 0,1 3-22 15,1 0-38-15,0 0-2 0,1 1-12 16,2 1-21-16,0 3 4 0,7 5-7 0,3 4 12 15,-2 1 2-15,5 0 2 0,-1 1-3 0,1 1 9 16,0 1-5-16,-2 2-11 0,-1-2-10 16,1 3-20-16,-1-1 14 0,-3-2-20 0,0-3-6 0,-3-1 8 15,-2-5-13-15,-2-2-9 0,2 0 0 16,-3-3 7-16,-2 1-12 0,0-3-7 16,0-2 10-16,-2 0-4 0,0-1-28 0,-1-2-17 15,1 0-3-15,-1-2-11 0,-4-9-8 0,0-2-11 16,0-2-9-16,3 1 5 0,1-2-3 15,1 2 4-15,1 2 0 0,1-5 9 0,0 13 2 16,0-4-1-16,0-4 6 0,17-11-11 16,-12 11 7-16,0 2-4 0,1 4 7 0,-1 2-2 15,-1 2 5-15,0-2-10 0,0 4 15 0,-1-1-11 16,0 4 6-16,0-2-3 0,1 2 7 16,1 0-2-16,-5 0 14 0,0 0 10 15,18 17 15-15,-9-3 0 0,3 4 7 0,-4 0-6 16,-1-2 19-16,1 4-5 0,4-3 1 0,-5-2-15 15,3 0 3-15,0 1-3 0,-1-5-1 0,2 0 2 16,2-2-3-16,-2 0 10 0,3-4-3 16,-3-2-5-16,0 1 1 0,-11-4 4 0,10 0-7 15,1 0-14-15,17-15 11 0,-17 7-17 16,3-3-3-16,-5 0 16 0,-1-3-11 16,-2 0-4-16,1 1-2 0,-5 1-14 0,-2 2 6 15,0 10-12-15,0-14 15 0,0 2-17 0,-16-15 10 16,9 13 0-16,-3 2-5 0,-4 4-5 0,0 1 2 15,-4 5 8-15,1-1-7 0,-2 1-14 16,0 0 9-16,0 2-22 0,11 0-11 0,-4 0-1 16,-1 0-19-16,0 0-4 0,3 0-37 0,2 0 4 15,-1 0 8-15,9 0-75 0,-8 0-17 16,8 0-6-16,0 0-17 0,-9 4-43 16,11-6-16-16,2-1 27 0,1-1-172 0,9-2-59 15,0-1 27-15,5-1 8 0,1 0 57 16,2 2 25-16,2-1 40 0,-2 3 16 0,1-2-10 15,-2 1 60-15</inkml:trace>
  <inkml:trace contextRef="#ctx0" brushRef="#br0" timeOffset="53671.21">5738 4684 322 0,'0'-1'448'15,"0"0"-77"-15,1 1-8 0,0 1-56 16,-1 0-55-16,0 0-31 0,1 2 46 0,0 0-20 15,1 2-8-15,0-1-6 0,7 11-11 0,-2-2-18 16,3 1-7-16,-1 0 5 0,3 3 7 16,0 0-13-16,1 0-2 0,-1-3-26 0,2 1-1 15,-3-1-25-15,-1 0-6 0,2-4-17 0,-4-2 3 16,-3-2-15-16,0-3-10 0,-1 1-19 0,0 0-2 16,-1-2 0-16,-1 1 0 0,1-1-18 15,-1 0 7-15,0-1-2 0,-2 1-14 0,1-2-8 16,-1 0 7-16,0 0-17 0,-1-3 9 15,0-1-1-15,-1 0-24 0,1 0 11 0,-1-1 4 16,-1-11-25-16,-2-1 10 0,3 5-12 0,0-8 0 16,1 5-24-16,1-4-5 0,0 10-20 0,0-3-16 15,13-18-16-15,-7 17-22 0,1-2-19 16,0 2-24-16,1 4 14 0,0 4-73 16,-4 2-40-16,2-1-47 0,0 3 25 0,-1-1-151 15,-1 0-102-15,0 2 18 0,1 0 39 16,2 0 43-16,0 0 23 0,-7 0 38 0,8 0 24 0,0 0 17 15,4 0-1-15,5 0 54 0</inkml:trace>
  <inkml:trace contextRef="#ctx0" brushRef="#br0" timeOffset="53894.05">6150 4674 1073 0,'0'0'377'0,"7"0"-48"15,0 14 45-15,-7-11-24 0,0 5-14 0,2 10-17 16,-2-10-15-16,0 8-28 0,0 4-12 0,0 0-27 15,9 24-36-15,-5-21-9 0,1-1-26 0,0-2-7 16,2 1-15-16,1-4-29 0,1-4-33 16,-3-4-35-16,1-2-25 0,-1-5-57 0,2 0 3 15,-8-2-153-15,7 0-45 0,2 0-75 0,15-16 31 16,-15 4-236-16,-1 4 8 0,-1 3 60 16,-2-8 33-16,-1-5 16 0,-2 2 27 15,-2 1 30-15,0 5 23 0,0-4 24 0,0-3-26 16</inkml:trace>
  <inkml:trace contextRef="#ctx0" brushRef="#br0" timeOffset="54059.64">6206 4562 534 0,'-12'-7'403'16,"2"5"-46"-16,0-3-67 0,2 2-49 0,1 1-24 16,0 0 0-16,0 2-43 0,2 0-6 0,1 0-39 15,4 0-49-15,0 0-42 0,0 0-39 16,-8 0-51-16,-2 9-65 0,10-4 10 0,-3-2-234 15,6 2-31-15,-2-1 25 0,7 9 23 0,1-3 33 16,5 1-21-16</inkml:trace>
  <inkml:trace contextRef="#ctx0" brushRef="#br0" timeOffset="54412.05">6643 4749 635 0,'3'-3'376'15,"1"3"-13"-15,-1 2-31 0,-1-4-43 0,0 1 16 16,-1-1-20-16,-1 0-17 0,-1 0-20 16,1-1-27-16,-2 1-5 0,-1 0-24 15,0-1-17-15,0-1-10 0,-1 3-20 0,-1-2-16 16,-2 2-11-16,2-2-15 0,-2 3-8 0,0-1-10 16,-1 0-7-16,-2 1-15 0,-4 0-3 0,-17 11 2 15,14-3-12-15,1 1-9 0,2 6 8 16,1-2-5-16,0 0 13 0,3 2 0 0,2 2-2 15,3 3 3-15,1-3 2 0,3 1-13 16,1-10-3-16,0 5 1 0,14 14-5 0,-2-16 9 16,1-2-18-16,3-5-8 0,0-2-27 0,-8-2-37 15,5 0-47-15,28-13 10 0,-15 2-70 16,-5 1-31-16,0-3-26 0,0-1-53 16,-5 0-41-16,-1-1 32 0,-3-4-239 0,-3 2 19 15,-3-2 33-15,0 3 45 0,-3-2 7 0,-3-2 49 16,0 6 11-16,0 5 25 0,0-5 16 15,-16-16 17-15</inkml:trace>
  <inkml:trace contextRef="#ctx0" brushRef="#br0" timeOffset="54715.3">6554 4434 318 0,'-6'-8'424'0,"2"2"-46"0,4 6-35 16,-8-10-29-16,6 8-49 0,0-1-8 0,-1 1-30 15,2 2-12-15,0-1-14 0,0 4-3 16,1 2 32-16,0 2-18 0,3 14-5 16,-3-9 12-16,0 7 0 0,14 29-14 0,-9-20 11 15,3 1 0-15,0 2-14 0,-2 1-12 0,6-3-7 16,-1 5-25-16,3-3-19 0,-2 2-16 16,0-1 1-16,3-3-25 0,-4 1-7 0,2-5-23 15,-2-2-26-15,-3-1-48 0,3-4-39 0,-3-4-30 16,0-7-55-16,5 0 12 0,-8-4-139 0,-5-3-78 15,7 0 31-15,8-11-278 0,-3 2 47 16,-7-4 32-16,1 0 37 0,2-2 14 16,2 2 87-16,2 0 14 0,2 0 37 0,2 3 8 15,1 1 28-15,6-2 20 0</inkml:trace>
  <inkml:trace contextRef="#ctx0" brushRef="#br0" timeOffset="55162.83">7018 4850 1018 0,'-2'0'372'0,"0"3"-52"0,1-1 12 0,0 0-25 0,0 0-9 15,2 1-30-15,-1-2-19 0,1-1-12 16,1 2-15-16,1 0-6 0,1-2-19 0,3 0-4 16,-1-1-27-16,1 0-12 0,0-1-7 15,1 2-7-15,18-10-22 0,-8 2-4 0,-3 1-26 16,2-1 9-16,-4-1-29 0,4 0 10 15,-6-1-9-15,-1 0-1 0,-3-1-23 0,-3 1-1 16,-1-1-6-16,-2 3-9 0,-1 8-15 16,0-7 9-16,0-1-10 0,0 3 0 0,-17-11-12 15,5 7 11-15,-3 2-7 0,2 4-6 0,0 2 7 16,4 1 0-16,-5 0 0 0,-17 17 3 0,13-5 0 16,2 3 20-16,3 3 13 0,0 4 19 15,3 0 21-15,3 2-17 0,4 3 3 0,3-1 1 16,0-15 3-16,0 7 0 0,15 21-13 15,-5-20-6-15,4-2-6 0,0-2-4 0,3-5 18 16,0 0 0-16,4-3-6 0,1-1-6 16,-2-3 0-16,-9-3-3 0,5 0-72 0,20-12-32 15,-16 6-37-15,-2-3-39 0,-2-2-49 0,-1 1 19 16,-2-1-143-16,-3-2-42 0,2 3 32 0,0 0-298 16,-2-1 76-16,-3 1 32 0,2 2 45 15,-3 2 38-15,-3 1 17 0,1-1 18 0,-2 0 63 16,1 1 5-16,-3 0 25 0,1 1 0 15,0 0 14-15</inkml:trace>
  <inkml:trace contextRef="#ctx0" brushRef="#br0" timeOffset="73963.71">7599 4782 459 0,'0'0'265'16,"0"0"-27"-16,0 0 11 0,14 0-24 0,-14 0-1 15,0 0-18-15,0 0-6 0,0 0-23 0,26 20-3 16,-23-21 16-16,0 0-31 0,0 0-12 0,-1-1-17 16,1 1 52-16,-1 0-29 0,-1-2-14 15,0-1 8-15,-1 0-25 0,1 0-3 0,-2 2-16 16,-2-3-13-16,0 1-8 0,0 1-13 15,-3 0 1-15,-9-1-4 0,-2 1-19 0,3 3 14 16,5 0-23-16,-7 0-13 0,-19 13 2 0,16-7 11 16,1 3-21-16,1 3 3 0,2-2-1 15,2 0 3-15,1-5 3 0,3 5 8 0,4 0-16 16,-2-3 9-16,6 0-14 0,1-3-19 16,0-4 19-16,0 0 4 0,0 7 6 0,21 8-24 15,-9-12 6-15,3 3 7 0,2-2-4 0,2-4 5 16,1 4-11-16,2 0 4 0,0 1 1 0,0 1-9 15,-1 0 6-15,-2-1-21 0,0 1 8 16,-4 0 15-16,0 0-16 0,-5-1 8 0,1 3 6 16,-3-1 0-16,-5 0 5 0,0-2-2 0,-2 0 16 15,-1-5-3-15,0 0 6 0,0 9-10 16,-18 8 12-16,4-8-12 0,1-1-2 0,-5-1-2 16,-1 0-5-16,0-1 6 0,-4-2 1 0,0-1 1 15,4-2-14-15,-6 2-24 0,3-2 4 16,12-1-69-16,-6 0-26 0,0 0-45 0,-1 0-13 15,-9-12-30-15,19 7 21 0,2 2-151 0,3-2-111 16,0 1-3-16,1-1 11 0,2 2 61 16,1-2 3-16,1 0 38 0,6-5 23 0,4-4 26 15,-1 5-13-15</inkml:trace>
  <inkml:trace contextRef="#ctx0" brushRef="#br0" timeOffset="74903.21">8934 4904 367 0,'-10'5'283'0,"1"-1"-33"0,1 0-15 0,-5 4-3 16,6-2-17-16,1 1 4 0,1-3-18 16,1 0-12-16,0-1-25 0,2 0 16 0,1 2-11 15,1-3-15-15,0-2 14 0,0 0-17 0,0 0 6 16,15 7 4-16,4-2-29 0,0-5-2 0,-9 0-12 15,7 0-6-15,2 0-39 0,26-10-7 16,-21 5 10-16,-4-2-3 0,3 3-9 0,-4-5-14 16,-2 3-3-16,0-2 1 0,-3-1-15 0,0 4-2 15,-2-3-6-15,-2-2 6 0,-2 2 6 16,-4 0-21-16,-2 2-5 0,1 0-8 0,-3 2-21 16,1 1 26-16,-1 3-2 0,0 0-9 0,0-7-1 15,-11-3-23-15,-1 2 3 0,-1 2 38 0,0 3-5 16,-5-2-11-16,0 2 7 0,-3 1 1 15,2 0 4-15,7 2 0 0,-2 0-2 0,-5 0-20 16,1 0 4-16,-1 0 14 0,-18 15-12 0,19-11 6 16,0 4 0-16,1 2 1 0,2-1 13 15,1-1-2-15,1 1-1 0,1 3-29 0,0 0 6 16,0-2 8-16,1 1 12 0,2 2-6 0,1 2 31 16,0-1-22-16,3 1 15 0,1-3 20 15,2-1-14-15,1-3-12 0,1-8 17 0,0 15 7 16,13 14-7-16,-2-15 10 0,3-2-14 15,4-2 2-15,3 0 2 0,1-5-13 0,4 1-9 16,2-3 7-16,1-3-3 0,-14 0 7 0,7 0-15 16,4 0 5-16,3 0-24 0,27-14-15 15,-31 9-18-15,0 0 5 0,-5-1-81 16,3 1-44-16,-6-3-22 0,-3 3-60 0,0-2 26 16,2-2-192-16,-5 1-76 0,2 0 30 0,-5 4 47 15,1 3 31-15,0-3 11 0,-2 2 25 16,6-3 40-16,4-2 18 0,-3 5 12 0</inkml:trace>
  <inkml:trace contextRef="#ctx0" brushRef="#br0" timeOffset="75413.1">9696 4882 735 0,'-13'-10'311'16,"0"1"-31"-16,-2 1-29 0,0 2-11 16,-5 3-3-16,3-2-46 0,-1 0-6 0,1 1-31 15,-1 1-5-15,-1 2-1 0,11 1-8 16,-6 0-23-16,-1 0 13 0,-17 16-25 0,15-7-11 16,2 4 22-16,-1 1 0 0,2 5 18 15,2-2-17-15,2 2-2 0,2-2-22 0,1 2 14 16,2-2-18-16,3-1-5 0,2-7-1 0,0 0-11 15,0 3 0-15,17 10-5 0,-8-15-17 16,0-4-3-16,1 0-11 0,1-2 0 0,-2-1-16 16,7 0-19-16,20-12-23 0,-17 4 8 0,1 0-23 15,-2 0 1-15,-3-2 3 0,1-1-26 0,-2 1 10 16,-1-2 7-16,-3 0 18 0,-1 0-25 16,-2 4 36-16,-2 1-25 0,-3 1 11 15,1 1 8-15,0 1 2 0,-2 0-5 0,1 2-17 16,-1 1 25-16,-1 1 23 0,0 0 1 0,0 0 27 15,0 0 6-15,1 11 16 0,1-7 8 0,-1 3-10 16,1-2 7-16,6 11-14 0,-2-1-6 16,4-3 6-16,1 3-11 0,2-3 15 0,0-3-31 15,2 1-17-15,0-3-31 0,2-2 3 16,4 0-104-16,-1-5-19 0,-8 0-49 0,4 0-45 16,26-14 22-16,-22 6-192 0,3 3-60 0,0-6 31 15,-4 1 41-15,2-1 9 0,1-2 45 0,-1 1 45 16,0 0-2-16,-3-3 11 0,-3 2 3 15</inkml:trace>
  <inkml:trace contextRef="#ctx0" brushRef="#br0" timeOffset="75798.5">10134 4821 593 0,'-3'-1'352'0,"-3"-2"-46"16,0 0-24-16,-1 1-1 0,-1 1-19 15,-13 0-19-15,5 1-29 0,6 0-25 0,-4 0-20 16,-17 11 5-16,12-7-16 0,1 2-19 0,1 1 2 15,2 3-14-15,0-3-15 0,3 4-30 16,1-3-9-16,2 0-9 0,3-3-9 0,0 0-6 16,1-1-5-16,3 1 1 0,1 0-5 0,1-5-4 15,0 0-5-15,0 0-33 0,14 8 23 16,-9-6-16-16,13 2-28 0,0-3 28 0,3 0-29 16,-11-1 4-16,8 0-15 0,0 0-3 0,4 0 12 15,0 0 25-15,21 10-4 0,-24-4 13 0,-5 1-5 16,-3-3-17-16,-3 2 37 0,-2-2-9 15,-1 1-2-15,0 2 42 0,-3-3 15 0,-2-4 1 16,0 0-14-16,0 8 11 0,-13 13-17 0,3-8 13 16,-5-5-10-16,-1 3 12 0,-2-2-28 15,-1-4 6-15,-2 1-19 0,-1 1 20 0,-1 1-6 16,2-4-24-16,-2-1-8 0,2-1-39 0,3 0 3 16,9-2-96-16,0 0-38 0,1 0-36 0,-7-11-37 15,13 6 23-15,2 2-218 0,0-4-4 16,2 1-2-16,9-7 27 0,1 1 15 0,4 1 71 15,7-1-8-15,-1 1 40 0,3-1-22 16</inkml:trace>
  <inkml:trace contextRef="#ctx0" brushRef="#br0" timeOffset="76360.56">10308 4855 698 0,'0'1'411'0,"-3"1"-43"0,1 2-47 16,0 0 16-16,0 1-15 0,-1-1-30 15,-1 15-19-15,0-4-21 0,2 0-19 0,-3 1-15 16,5-3-30-16,0-5-6 0,0 2-18 0,13 13-17 16,-6-12-13-16,5-1-11 0,-3-5-7 0,0-1-17 15,1-3-15-15,0 1-6 0,-1-1-5 16,0-1-19-16,2 0-13 0,2 0-22 0,17-16-5 16,-15 9-10-16,-3-2-14 0,0-1-16 15,-1-1-2-15,-3 0-24 0,2-3-4 0,-6 1 11 16,3-2 5-16,-6 1 3 0,0 2 4 0,-1 2 3 15,0 2 5-15,0 1 1 0,1 3 1 0,-1-1-16 16,1 0 2-16,-1 3 4 0,0 0 35 0,1 2 23 16,-1 0 9-16,0 0-2 0,5 10 14 15,3 2-2-15,-3 5 1 0,4 4 16 0,0 3 11 16,0-1 10-16,-1 3-8 0,0-4-1 0,2 4-2 16,0 3-3-16,0-1 6 0,2 2-14 15,-1 2-9-15,-2-3-1 0,0 2 10 0,1-2-23 16,-2-1 1-16,-2-3 3 0,-1 2-12 15,-1-3 3-15,-3-1-9 0,-1-14 6 0,0 2-9 16,-16 12 19-16,5-14-18 0,-5-3-7 0,-1-2 12 16,-4-2 3-16,10-2-7 0,-7 0-2 15,-1 0-17-15,-21-17 9 0,19 8-11 0,2 4 17 16,1-5-6-16,2-2 2 0,0 2-10 16,2-2-16-16,4 0-7 0,4 4 9 0,2-1-11 15,1 3-3-15,3-2-21 0,0 8-8 0,0-12-6 16,11-14-19-16,-1 8-23 0,0 2 9 15,3 1-18-15,4 0 8 0,0-2-66 0,4 0-21 16,-3 3-24-16,2-1-9 0,-2-1-41 0,5 1 27 16,-6-4-187-16,4 5-87 0,0 0 77 0,0 0 24 15,2 0 28-15,4 4 23 0,2-2 25 16,0 3 24-16,8-2-1 0,1 0-1 0</inkml:trace>
  <inkml:trace contextRef="#ctx0" brushRef="#br0" timeOffset="76998.88">11508 4798 227 0,'-5'-1'483'0,"0"1"-84"0,-8 7-52 16,2 0-14-16,4 2-44 0,-3 2 29 16,1 3-9-16,1 4-29 0,1 1-15 15,2 3-20-15,3-2-9 0,1 1-25 0,1 0-14 16,0-12-21-16,12 20-18 0,-5-13-6 0,2-2-18 16,4 1-14-16,-3-4-24 0,1-3 6 0,5-2-16 15,-5-2-23-15,1-4-9 0,-12 0-31 0,14 0-27 16,16-14-18-16,-14 5-7 0,-2 0-18 15,2-5 5-15,-2 2-39 0,-1-5-3 0,-3 2-22 16,2 0 28-16,-3-2-6 0,-2 1 40 16,-5 6 11-16,1 0-16 0,-2 1 17 0,0 3 11 15,-1 0 4-15,0 1 31 0,0 5 2 0,0 0 25 16,0 0 3-16,-7-3 23 0,4 7 10 0,1 0 13 16,0 1 2-16,-4 9-3 0,3 1 4 15,2-1 2-15,1-7-10 0,0 4 3 16,12 18 0-16,-5-13-24 0,2-3 5 0,5 1 0 15,0-1-1-15,3-2-10 0,-4-4-3 0,4-2-26 16,2-3 22-16,-4 0-7 0,-7-2-7 0,5 0-16 16,16-14 6-16,-13 7-20 0,-3-3-7 15,0-2-7-15,-1-1 2 0,-3-2-3 0,-1 0-6 16,-1-3-6-16,-1 0 2 0,-3 1-7 16,1 0 4-16,-4 4-10 0,0 13 3 0,0-10 14 15,-11-13-8-15,3 12 3 0,-3 2 8 0,2 1-3 16,-2 4-17-16,-6-1 11 0,2-1-16 0,-3 2-8 15,3 0-13-15,2 1 3 0,2 2-18 16,0-1-18-16,4 2 9 0,7 0-75 0,0 0-6 16,-8 0-32-16,8 0-11 0,-8 0-20 0,8 0-44 15,0 0 23-15,-9 6-204 0,11-6-8 0,2-3 26 16,2 6 37-16,1-3 36 0,16 1 14 16,-9-1-10-16,9 0 66 0,33 8 2 0</inkml:trace>
  <inkml:trace contextRef="#ctx0" brushRef="#br0" timeOffset="78014.11">12255 4871 870 0,'1'-4'384'16,"0"2"-51"-16,0-2-44 0,-1 0 59 16,-1 0-45-16,-1 1-26 0,0-1-12 0,-3 0-23 15,2 1-17-15,-3 0-21 0,-1 1-16 16,0 2-20-16,-4 0-9 0,-3 0-6 0,-19 14-9 15,15-7-8-15,0 5-2 0,0 3-4 0,-1-1-6 16,5 6-12-16,3 0-2 0,-1 1-8 16,5-3-9-16,2 2-5 0,0-3-9 15,5-9-7-15,0 1-26 0,0 2 6 0,17 10-5 16,-6-12-9-16,-1-4-7 0,1-2-12 0,-11-3-28 16,11 0-16-16,2 0-7 0,19-12-15 15,-14 1 1-15,-3 2-12 0,0-2-4 0,-3-4-20 16,2 1-13-16,-3-1 27 0,-3 0 4 0,0 1-24 15,-1-1 13-15,-4 4 30 0,0 0-1 16,-2 2 4-16,-1 4 20 0,0 5-10 0,0-8 30 16,0 8-34-16,0-7 23 0,0 7 11 0,0-8 2 15,0 8 8-15,-12-8 9 0,10 8 13 16,-1 2 17-16,0-2-9 0,0 4 3 0,1-1 4 16,-1 0 16-16,1 4-2 0,-1 7-12 0,2 1-3 15,1-5 4-15,0-2 5 0,0 5-6 0,13 16 2 16,-4-13-8-16,7-2-3 0,-4-3-12 15,6 1 6-15,-1-4-15 0,1-3 16 0,1-2-14 16,0-2-6-16,-9-1-13 0,3 0-19 16,18-12-4-16,-17 5-7 0,-1-1-8 0,-2-3 4 15,1-3-24-15,-3-1 12 0,0 2 8 0,-3-3-27 16,0 1 9-16,-3 0 25 0,1-1-11 16,-2 3-7-16,-2 13 27 0,0-9-12 15,0 1 22-15,0 2 0 0,0 6 8 0,0 0 12 16,-11-13 15-16,8 14 9 0,0 2 7 0,-1 0 4 15,-3 8 14-15,-1 2 12 0,5-2-19 16,0 0 5-16,2-1 2 0,1 0 14 0,0 0-11 16,0 4 12-16,0 0-6 0,15 15-4 0,-10-16-6 15,8-1 4-15,0-3-6 0,3-2-22 16,-1-1 3-16,2-3 7 0,-4-2-11 0,-7-1-16 16,7 0-12-16,1 0-4 0,15-17-27 15,-14 8-3-15,-3-3-12 0,-2-2-15 0,1-1-10 16,-3-2 2-16,-2 2-9 0,2-1 0 0,-6 3 17 15,1-1-5-15,-1 1 15 0,-1 2 0 16,-1 3-2-16,0 8 12 0,0 0-2 0,0-9 10 16,0 9-6-16,0 0 6 0,0-5 29 15,-8-2-10-15,7 10 8 0,1-1 3 0,0 1 8 16,0 3 7-16,5 8 7 0,0 3-6 0,2 3 12 16,2 1-1-16,3-1 1 0,-2 0-9 15,0 3 19-15,2 1-7 0,1 3-6 0,2 0 1 16,-1-2-5-16,1 1 7 0,-3 0-16 0,2-2 9 15,-3-2-4-15,0 3 7 0,-3-4-5 16,-4 0 3-16,-3-7 1 0,-1-14 13 0,-13 20-23 16,-1-14 12-16,-3-1-4 0,-3-1 17 15,-2-1-6-15,8-3 4 0,-4 0-7 0,-5 0-4 16,-21-12-4-16,15 6 10 0,4-2-15 16,0 0-1-16,3-2-2 0,4 3 11 0,1-3 12 15,5 3-14-15,5 0-13 0,1-1-1 16,2 1-4-16,3 2 9 0,1 5 0 0,0-9-30 15,18-13-11-15,-8 10-25 0,4-3-10 0,3 2-15 16,-3 0-11-16,3-2-19 0,8 1-23 16,-1 1 13-16,-5-2-81 0,6 4-27 0,0-1-30 15,1 0-34-15,-2 3 27 0,2-1-227 0,0 2 5 16,1-2 39-16,1-1 28 0,-1 1 44 16,0-2 5-16,3 4 35 0,-1-2 18 15,0-1 26-15,-2 3 0 0</inkml:trace>
  <inkml:trace contextRef="#ctx0" brushRef="#br0" timeOffset="78589.73">13497 4570 902 0,'0'-5'374'0,"-2"0"-34"16,-1 2-42-16,1 1-8 0,1 3 5 0,0 1 1 16,-2 4-14-16,0 10-17 0,0 7-3 15,2 2 8-15,1 1 0 0,0-12-22 16,0 10 11-16,13 33-23 0,-7-24-6 0,2 2-28 0,1-2-27 16,0-1-19-16,1-3 1 0,0-2-16 15,-1-1 2-15,3-4-32 0,-4 0-5 0,2-1-11 16,3-4-27-16,-1-9-30 0,4 1-13 15,-1-6-38-15,-5-3-19 0,2 0-19 0,18-13-15 16,-12 2-4-16,-3 1-21 0,2-5-2 0,-3-2-9 16,3-1 13-16,-4-2 3 0,-2 0-2 15,-1 3 12-15,-1 1 12 0,-1 3 27 0,-4 3-2 16,0 3 26-16,-2 0-4 0,-2 5 12 16,0 2 21-16,-4 1 26 0,1 2-4 0,-6 7 24 15,6-2-16-15,-1 3 31 0,2 4 2 16,1-1 12-16,1-5-6 0,0 4 17 0,10 16-20 15,-2-12 10-15,2-2-10 0,2-1 19 16,1-2-28-16,2-3 7 0,-2-2-21 0,1-1-4 16,2-3 13-16,-1-1-6 0,-8-2-1 0,5 0-27 15,3 0 8-15,17-17-6 0,-15 7-2 0,-1-2-25 16,-2-2-2-16,1-1-12 0,-6 3-20 0,-4-5 5 16,-1 3-32-16,-4-5 12 15,0 19-32-15,0-13 3 0,-18-10-40 0,3 9-20 16,-1 3-29-16,-5 2 15 0,1 0-136 0,-5 0-75 15,1 0 31-15,-1 1-281 0,3 0 25 16,-5 1 59-16,4-1 37 0,3 2 31 0,0-3 50 16,0 4 30-16,2 0 43 0,4 0 17 15,-1 0 33-15,-1 1-6 0,5 0 17 0</inkml:trace>
  <inkml:trace contextRef="#ctx0" brushRef="#br0" timeOffset="78788.76">13487 4761 389 0,'-7'0'693'0,"1"0"-96"0,2 0-69 16,0 0-71-16,0 2-37 0,2-4-41 16,-1 2-58-16,3-1-24 0,3 0-39 0,1 0-29 15,3-1-61-15,14-3-52 0,2-1-59 0,5-2-67 16,3 3 1-16,-1-2-144 0,1-1-78 0,3 4 24 16,-1-2-310-16,3-1 37 0,-1 3 36 15,-4-1 18-15,-1 0 30 0,1 0 25 0,2-1 31 16,-1 2 47-16,2-1 20 0,0-2-16 15</inkml:trace>
  <inkml:trace contextRef="#ctx0" brushRef="#br0" timeOffset="79849.58">15108 4874 259 0,'0'0'325'15,"15"0"-51"-15,-15 0-18 0,29 12-17 16,-24-13-7-16,2 0-19 0,8-4 12 0,-6 0-16 16,-1 2-16-16,-2-1-8 0,-3-1-44 0,1 1-19 15,-4 1 16-15,2-3-20 0,-2 1 2 0,0 5-3 16,0 0-19-16,0-8 3 0,0 8-11 0,0-8-9 16,-9-4-7-16,-3 3-8 0,2 4-7 15,-3-1-5-15,3 5 21 0,-1 1-21 16,2 0-4-16,-5 0 5 0,-19 12 1 0,14 1-2 15,-1 3 6-15,4-2-5 0,-1 7-3 0,1 0 24 16,1 1-8-16,0 2-3 0,5-1 3 0,1 2-16 16,2 0 8-16,4 1 11 0,3-14-12 15,0 2-1-15,12 21-12 0,-1-21-9 0,0-2 0 16,3-5 5-16,1-2-3 0,1-3-13 0,-7-2-6 16,5 0-11-16,20-14 0 0,-17 4-16 15,1-2-11-15,1 2-21 0,-4-4 6 0,-4-6-20 16,-1 4-7-16,0-1 4 0,-3 2-26 0,-2-3 12 15,-2 1 8-15,1 5 5 0,-4 3 0 16,0 0 7-16,2 4 4 0,0-1 16 0,-2 2-6 16,0 4 3-16,0 0 4 0,0 0 2 0,0 0 48 15,-10-5 3-15,8 8 22 0,2-1 6 16,-2 2 14-16,2 1 4 0,-2-1-15 0,4 2 10 16,0 0 1-16,2 10-10 0,2-1-4 15,0-1 4-15,3-1-3 0,3-1-10 0,-1-1-2 16,2-1-15-16,3-4-14 0,-5 0-31 15,5-1-54-15,-2-2 8 0,-14-3-126 0,13 0-17 16,-2 0-74-16,0 0 29 0,-1 0-236 0,-2 0 7 16,9-10 27-16,-13 8 50 0,1-1 34 0,-1 1 28 15,9-5 5-15,-4 1 38 0,-2 4-19 16,-1-1 42-16</inkml:trace>
  <inkml:trace contextRef="#ctx0" brushRef="#br0" timeOffset="80176.48">15581 4845 328 0,'3'-4'449'0,"-3"2"-65"0,0-1-42 15,-2 1-23-15,1 0-34 0,-1 1-34 16,0-3 18-16,-2 2-7 0,-1 1-28 0,3-2-30 16,-4 3-33-16,0-1 9 0,-2 2-26 15,1-1-7-15,-1 0-6 0,-2 0-7 0,-17 11-3 16,11 0-10-16,0-1 6 0,-1 3-5 0,1-1-8 15,3 2-13-15,-1 3-4 0,5 2-7 0,0-4 1 16,5 3-10-16,-2 0-16 0,6-2 3 16,0-7-11-16,0 4-6 0,19 15-3 15,-3-15 4-15,1-3-21 0,4-3-22 0,4-4-16 16,4-2-43-16,-14-1-45 0,8 0 9 0,4 0-101 16,28-15-42-16,-29 8-36 0,3 0 24 15,-2-4-152-15,0 1-97 0,-2-2 18 0,2 2 37 16,-4-4 37-16,-4 1 17 0,2 2 30 0,-1-1 12 15,-7 0 43-15,-2-1 1 0,-1 2 10 16</inkml:trace>
  <inkml:trace contextRef="#ctx0" brushRef="#br0" timeOffset="80950.11">15883 4838 428 0,'-7'-2'372'0,"1"2"-52"15,1 0-7-15,-4 0-20 0,4 0 3 16,-3 0-39-16,3 2-34 0,-7 6-25 0,4-4 28 15,1 1 14-15,3 1-28 0,-1-2-5 0,5-2-12 16,0 3-20-16,0-1-27 0,3 0-4 0,1 0-19 16,9 3-17-16,-1-2-5 0,5 0-5 15,-1-2-11-15,-7-3-9 0,7 0-12 0,2 0-18 16,5 0-22-16,-1 0-22 0,18-12-2 16,-17 8-27-16,-6-5-6 0,-2 4 2 0,0 1-22 15,-4-3-25-15,-4 1 20 0,4-1-11 0,-4-1-9 16,-6 4 26-16,-1-2 11 0,0 6 4 15,0 0-19-15,0-7 26 0,-13 0 0 0,9 5 21 16,-2 0-12-16,-13-1-17 0,-1 3 26 0,11 0-4 16,-4 0 7-16,-3 0 21 0,1 0-4 15,-22 12 18-15,20-6 14 0,-2 1 9 0,2 3-5 16,3-1-5-16,1 4 29 0,-1 0 7 0,3 2-3 16,0 0 11-16,3 4-7 0,0-4-11 15,5 2 4-15,1 0-2 0,2-10-8 0,0 5-1 16,11 12-13-16,-1-11 10 0,1-2-17 0,4-3-14 15,6-2-19-15,1-5-29 0,5-1-33 16,-12 0 5-16,8 0-85 0,31-12-16 0,-24 9-12 16,-1-6-27-16,-2 4 1 0,2 1-10 0,-7-3-31 15,3 1 21-15,-2-2 17 0,-3 0 0 16,0 0 17-16,0 1 16 0,-4-2 17 0,-2 0 33 16,-1 2 8-16,0-5 61 0,-2 2 24 0,-2-2 29 15,-3 3 25-15,0-6 17 0,1 3 41 16,-3 2 22-16,-2 1 10 0,-2 1-14 0,0 8 52 15,0 0-28-15,0-7 3 0,-11-5-18 16,5 11-8-16,-9 0 8 0,2-2-14 0,4 3-9 16,-2 0-12-16,-18 12 9 0,10-7-19 0,6 3-2 15,-2 0-15-15,1 2-1 0,3-2-3 0,-1 3-2 16,4-3-5-16,5 0-15 0,-1-3-6 16,4 2-9-16,0-5-5 0,0-2-15 0,0 0 5 15,0 0-5-15,13 12-14 0,3-7-20 0,-3-2 30 16,6-1-19-16,-2 2-9 0,4 0 2 15,2-4-19-15,-1 2 6 0,2 2-9 0,-3 3 7 16,-1-2 4-16,0-1 21 0,0 2-6 0,-5 1-18 16,-5-2 20-16,1 2-12 0,-4-1 31 15,-2 1 0-15,-3-3 15 0,-2 1 4 0,0-5 11 16,0 0 19-16,0 8-6 0,-20 8-4 0,7-6-5 16,-2-3 6-16,-2 0-16 0,-3-4 8 0,1 3-11 15,2-2-1-15,-4-1-53 0,-1-1-31 16,2-1-56-16,10-1-53 0,-3 0-39 0,-3 0 21 15,-11-14-192-15,20 9-92 0,1-4 61 16,6 4 15-16,0-1 52 0,0 0 14 0,0 6-7 16,16-14 31-16,-3 2 20 0</inkml:trace>
  <inkml:trace contextRef="#ctx0" brushRef="#br0" timeOffset="81341.47">16669 4857 742 0,'5'-7'360'0,"-1"2"-50"15,1-1 12-15,-2 3-42 0,-2-3-35 16,0 1 25-16,-2 3-33 0,-3 0 0 0,1 1-13 16,-1 0-25-16,-1 0-26 0,-1 1-27 0,-1 2 0 15,-11 3-27-15,1 0-2 0,2 1-11 16,-2-1-25-16,3 4-3 0,3-1-13 0,2 0-11 16,4-3-21-16,-1-1-7 0,4 1-34 0,2 0-1 15,0-5 2-15,0 0 11 0,0 0 1 16,20 19-31-16,-9-10-3 0,5-3 1 0,1 0-18 15,0-1-5-15,2 2 6 0,0-1 0 16,4 0-7-16,-4 0 10 0,2 1-12 0,1-2 26 16,-4-1-4-16,-2 3-3 0,-1-3 17 0,-5 0 10 15,0 1 7-15,-3 0-3 0,-1-1 13 16,-2-1 15-16,-2 0-1 0,0-1-3 0,-2 3 49 16,0-5-20-16,0 0 9 0,-12 11-13 0,-3-3-5 15,-1-1-22-15,-2-1 22 0,-4-1-31 16,-1-1 17-16,-2 0-3 0,1-1-52 0,-1-1-41 15,-2 1-31-15,-2-3-14 0,15 0-35 0,-3 0-63 16,-2 0 20-16,0 0-160 0,2 0-91 0,4 0 38 16,-7-10 11-16,18 7 48 0,0 0 18 15,4 1 17-15,2-1 17 0,16-3-40 0</inkml:trace>
  <inkml:trace contextRef="#ctx0" brushRef="#br0" timeOffset="81881.09">17431 4618 267 0,'2'-2'259'0,"-2"-1"-43"15,0 3-37-15,0-2-15 0,0 1-9 16,0 0-19-16,0 0-9 0,0 0-9 0,0 0-2 15,0 0-23-15,2 1-5 0,-2-1-11 0,0 1 2 16,0-1-1-16,1 1 19 0,0-2-18 16,-2 2-4-16,1 0 0 0,0 0 3 0,0 0 6 15,0-1-23-15,1 1-3 0,-1-1-6 16,0 1 3-16,-1 0-17 0,1 0-7 0,1 0-4 16,-1-1 14-16,0-1-17 0,0 2-4 0,1 0 0 15,-1 0 8-15,0 0-13 0,2 0 9 16,-1 2-12-16,0-2 15 0,-1 1-8 0,0-1-7 15,1 0-9-15,-1 0-3 0,0 0 4 0,0 1-8 16,0 0 4-16,2-2 21 0,-2 1-22 16,0 1 13-16,0-1-13 0,0 0-1 0,0 0 13 15,0 0-16-15,-2 2 5 0,2-2 2 0,0 0 5 16,0 0-7-16,0 0 7 0,2 1-15 16,-2-1 3-16,-2 0 1 0,2 0 9 0,0 0 13 15,2 0-8-15,-2 0-3 0,-2 2-1 16,2-3-19-16,0 2 15 0,0 0 6 0,0-1-7 15,0 1 10-15,2-1-13 0,-4 0-3 0,2 0 10 16,0 0-13-16,0 0 0 0,-1 2 15 0,1-2-14 16,1 1-1-16,-1-1-3 0,0 2-14 15,-1-2-5-15,2 0-37 0,-2 0-24 0,1 0-23 16,1 3 9-16,-1-3-178 0,2 1-87 16,-2 0-2-16,2 1 25 0,-2-1 14 0,0 1 25 15,0-2 7-15</inkml:trace>
  <inkml:trace contextRef="#ctx0" brushRef="#br0" timeOffset="82772.44">15644 4907 593 0,'0'0'237'0,"0"0"-19"16,0 0-21-16,0 0-6 0,0 0 2 0,0 0-24 15,0 0 2-15,0 0-10 0,0 0 10 16,0 0-22-16,0 0 10 0,0 0 0 0,0 0 3 16,0 0-23-16,0-13-16 0,0 13 15 15,0 0-14-15,0 0-15 0,0 0-10 0,-4-16-15 16,-2 16 18-16,3 0-37 0,-1 1 3 0,-2 1 2 16,2 1 15-16,-9 4 2 0,2 2-19 0,2 0 22 15,-2-1-23-15,4 5 15 0,-5-3-3 16,2 4 0-16,3 1-22 0,-5-1 10 0,6 2-4 15,3-2-9-15,1 0-5 0,2-4-1 16,0-10-9-16,0 12 0 0,16 11-13 0,-3-13-6 16,4-2-20-16,2-3-35 0,4-2-22 0,6-2 8 15,-14-1-91-15,6 0-43 0,4 0-49 16,31-12 25-16,-31 5-217 0,1 0-46 16,1-3 14-16,-2 2 31 0,-6 4 21 0,-4-5 26 15,-1 8 71-15,3-5 0 0,0 3-5 0,0 0 32 16</inkml:trace>
  <inkml:trace contextRef="#ctx0" brushRef="#br0" timeOffset="83668.76">17625 4694 389 0,'0'-13'366'0,"0"13"-49"0,0 0-6 16,0-13-35-16,-8-3-10 0,6 13-8 0,0 0-30 16,-1 0 5-16,1 3-12 0,0 2 10 15,-2 1-9-15,2 2-1 0,-2 8-8 0,0 2-11 16,-2 6 10-16,5-1-11 0,1-8-13 0,0 3 2 15,0 5 6-15,12 27-37 0,-9-25-3 16,4 2-20-16,-1 0-21 0,0-2 1 0,-1 0-11 16,-2-3-15-16,1-2-9 0,0-1-39 0,-1-3-26 15,-3-5-30-15,2-1-36 0,-2-3-49 0,0-4 10 16,0 0-185-16,0 0-66 0,-2 1 28 16,-1-3-246-16,0 1 50 0,0-3 17 15,-9-4 42-15,1-1 46 0,-1 1 27 0,-3-1 25 16,-2-2 15-16,1 2 10 0,2 0 37 0,-4-2 12 15</inkml:trace>
  <inkml:trace contextRef="#ctx0" brushRef="#br0" timeOffset="83904.68">17339 4870 554 0,'-6'-2'413'16,"-1"4"-41"-16,2-4-49 0,-2 2 44 0,2-1-12 0,-1 1-30 15,2-1-17-15,0 0-30 0,-1 0-39 16,2 0-17-16,3 1-30 0,0 0-11 0,0-3-25 15,3 1-7-15,5 0-25 0,10-1-5 0,5-4-15 16,4 2-9-16,4 0-18 0,-2-2-35 16,1 2-21-16,3-2-29 0,-1 0-31 0,3 2 3 15,4 0-48-15,-5 0-39 0,0 0-18 16,1 2-34-16,-5-4-19 0,-3 0-27 0,0 1-13 16,0 2 19-16,-7-2-70 0,-2-1-29 0,-2-1-49 15,-5 4-31-15,-4 0 14 0,-3 0 23 0,1 0 24 16,-2 0 27-16,0 2-6 0</inkml:trace>
  <inkml:trace contextRef="#ctx0" brushRef="#br0" timeOffset="84518.26">17849 4671 247 0,'-16'-9'249'0,"3"2"-9"0,2-1-17 15,-5 3 26-15,5 3-30 0,-1-1-3 0,6 2 2 16,-3-2-31-16,9 3 24 0,0 0-36 16,-8 0 30-16,-13 10-23 0,10 0 16 0,1 1-7 15,3 1 1-15,1 6-22 0,4-1 9 0,0 2 6 16,2-9-10-16,0 6-4 0,0 3-9 15,13 26-7-15,-9-23-15 0,3 1-3 0,0-1-20 16,1 0-5-16,-1-1-13 0,0-4-22 0,3 0 0 16,-4-3-8-16,2-1-1 0,-6-4-3 15,1-4-20-15,3-2 17 0,-2 2-22 0,-2-1-6 16,0-1 9-16,-2-3 0 0,0 0-30 16,0 0 2-16,0 0-7 0,0 0-18 0,9-10-16 15,-7 4-11-15,0 1-2 0,2-12-4 0,0 6 1 16,0-5-2-16,1 6 13 0,1-5-15 0,1 1 12 15,2 0-7-15,-1 7 28 0,0-4-21 16,-2 3 5-16,4 3 0 0,-4 1-4 0,1 1 13 16,-1 2 10-16,1 0-12 0,-7 1 13 0,0 0-1 15,15 0 5-15,13 17 11 0,-13-9 17 16,-1 4 1-16,-5-3 9 0,5 4-7 0,-1-1 17 16,-1 4-1-16,0-4-5 0,-3-2-2 15,1 3-3-15,-3-5 5 0,-1 0-12 0,-3-4 4 16,1 0 3-16,-2-1-5 0,1-1 6 15,-1 0-3-15,-1-1-7 0,-1-1 5 0,0 0-15 16,0 0 5-16,0 0-13 0,0 0-19 16,12-13-11-16,-10 7-10 0,3-12-38 0,3 2 5 15,0 0 0-15,1-1 3 0,-1-2-15 16,-1 2 18-16,5 3 20 0,-4 1 8 0,-3 3-6 16,0 3 8-16,-2 2 12 0,1 1-17 0,0 1 5 15,1 1 9-15,-5 2 23 0,0 0 27 0,0 0-1 16,13 10 4-16,-7 2 10 0,3 0-1 15,-1 0-1-15,-2-4-6 0,1 5-5 0,1 1 4 16,-1-1-4-16,0-6-6 0,-1-1 6 0,-1-2-1 16,-2-1-5-16,2 1-29 0,-1-3-21 0,0-1 4 15,-4 0-151-15,0 0-44 0,7 0-51 16,6-10 25-16,-5-1-250 0,-3 2-16 0,-1 1 47 16,-3-1 14-16,-1 3 50 0,0 6 40 0,0 0 26 15,0-6 4-15,0 6 5 0,-10-14 35 16</inkml:trace>
  <inkml:trace contextRef="#ctx0" brushRef="#br0" timeOffset="84689.25">18233 4721 1136 0,'-7'-14'378'0,"2"2"-34"0,1 5-45 16,-2-1-38-16,4 3-30 0,-1 4-54 0,0-3-49 15,1 2-59-15,-3 1-45 0,2 2-23 0,1 2-50 16,-2-3-48-16,1 4-39 0,3 1 13 15,0-1-207-15,0 1-49 0,3 1 24 0,5 6 23 16,6 1 22-16,5-3 11 0,-1-1 1 16</inkml:trace>
  <inkml:trace contextRef="#ctx0" brushRef="#br0" timeOffset="85086.47">18555 4783 500 0,'11'-3'345'15,"-2"-2"-15"-15,-3 3 0 0,-1-1-42 0,0-1 34 16,0 4-19-16,-2-3-16 0,-2 1-12 0,-1 1-33 15,-1 1-21-15,-2 1-26 0,-3 1-6 16,0 1-19-16,-12 6-13 0,-1 4-22 0,-1-2-7 16,2 2-15-16,-1-1-7 0,2-3-19 15,2 2-2-15,2-2-15 0,4-1-7 16,3-3-15-16,2 0-19 0,1-2 6 0,2 0-11 16,1-3-8-16,0 0 7 0,0 0-4 0,11 4-17 15,-4-4-3-15,1-1 2 0,0 1-6 0,3 0 7 16,5 0-16-16,2 0 19 0,2 0-11 0,2 0 7 15,0 0-1-15,-3 0-11 0,2 0 16 16,-2 0-4-16,-3 0 0 0,14 7 3 0,-22-2-9 16,-3-1 18-16,1 3-1 0,-4-2 7 0,-3 0-1 15,1 1 9-15,-2-1-13 0,2-5 22 16,-10 18-3-16,1-6-4 0,-5-4-3 0,-3 1 5 16,0 0-10-16,-4-1-4 0,3-2 2 15,-4-1 2-15,-1 0-33 0,-1-1-32 0,0 0-31 16,0-1 8-16,1-1-87 0,3-2-48 0,-1 0-31 15,7 0-55-15,14 0 29 0,-12 0-239 16,5 0 40-16,7 0 15 0,-9-4 32 0,12 1 28 16,1 3 16-16,17-6 66 0,7 4 9 0,4-3-38 15,2-1 52-15</inkml:trace>
  <inkml:trace contextRef="#ctx0" brushRef="#br0" timeOffset="85377.48">19369 4745 290 0,'1'-2'533'0,"-3"2"-124"0,3 3-64 15,0 0 7-15,-1 1 6 0,-1 1-35 16,3 15-7-16,-2-9-24 0,8 24-10 0,-1-9-16 16,-1 2 5-16,3-1-12 0,2 3-21 0,1 1-30 15,2 1-17-15,1-1-17 0,-1 0-13 16,-1-4-20-16,0 2-26 0,-1-6-15 0,-3 3-5 15,0-4-40-15,-3 0-22 0,1-8-31 0,-3-3-24 16,-4-11-57-16,0 6 8 0,0-6-155 0,0 0-53 16,-9 7 25-16,5-9-271 0,2-3-21 0,-8-7 58 15,3-3 36-15,-6-6 32 0,4 2 21 16,0-1 51-16,2-2 24 0,-1-2 20 0,1 0-16 16,2 2-4-16</inkml:trace>
  <inkml:trace contextRef="#ctx0" brushRef="#br0" timeOffset="85673.9">19398 4907 232 0,'-5'-7'530'0,"3"2"-123"0,-1-1-63 0,0 1 71 16,1 2-60-16,2-2-21 0,-2 0-18 0,4-1-33 15,-1 0-26-15,-1 6-17 0,16-23-17 16,-4 13-19-16,4 1-13 0,4 1-20 0,1 0-11 16,3 3-12-16,1 1-16 0,1 3-2 15,-13 1-16-15,8 0-17 0,29 12 1 16,-24-6-10-16,-1 2-22 0,-4 3-9 0,-1-1 8 15,-6 2-18-15,0 1-5 0,-6 3 0 0,-2-4-1 16,-6-12-17-16,0 9 3 0,0 4-9 0,-19 13 8 16,8-13-5-16,-4-2-5 0,-3 0-1 15,-2-1-11-15,-3-3-27 0,-4-1-31 0,4-3-32 16,-3 1-36-16,7-2 12 0,-3 0-77 0,-1-2-38 16,14 0-17-16,-4 0-54 0,2 0 29 15,2 0-239-15,-6-11 21 0,12 9 6 16,1-2 69-16,2 1 17 0,1 1 12 0,0-2 47 15,3 0 26-15,2 2 15 0,12-4 4 0</inkml:trace>
  <inkml:trace contextRef="#ctx0" brushRef="#br0" timeOffset="86543.97">19782 4812 415 0,'3'-5'469'15,"-1"-1"-65"-15,0 2-59 0,-1-1 2 0,0 5-20 16,-2-1-31-16,0 1-7 0,-1 1-8 0,1 4-15 15,-1 2-13-15,1-2-28 0,0 15-4 16,-1 0-28-16,2-10-13 0,0 6 4 0,15 20-20 16,-8-17-31-16,6-1 0 0,0-2-22 0,2-2-5 15,0-3-4-15,2-1 0 0,0-4-23 16,1-4-12-16,2 1-3 0,-12-3-12 0,5 0-29 16,4 0 6-16,14-15-26 0,-14 4-16 0,-2-2-14 15,-3 1-11-15,1-2-2 0,-3-1-17 16,-2-2-9-16,1 2 12 0,-4-1 2 0,-1 5-2 15,-3 2 5-15,1 2 8 0,-2-1 2 0,0 8 2 16,0 0-11-16,0-9 13 0,0 9 16 16,0-6 0-16,-12-2 13 0,10 7 6 0,-3-1 18 15,2 4-9-15,-1-1 7 0,2 3 13 0,0 0 13 16,-3 10 11-16,3-4 5 0,0 1-1 16,1-1 3-16,1-2-11 0,0 3 7 0,17 18 21 15,-5-14-12-15,0-1-15 0,4-3 1 0,-1-1 6 16,1-1-29-16,2-2 9 0,1-2-8 15,0-3 14-15,1-1-30 0,-11-1-12 0,5 0-10 16,19-11-11-16,-16 2-22 0,-1-1-19 16,-6-3-1-16,3-2-33 0,-1-3-31 0,0 2 17 15,-1-5 11-15,-7 0-44 0,1-3-16 0,-3 1 17 16,-2 12 31-16,0-6 5 0,0-3 3 0,-17-22 0 16,7 19 14-16,2 4 14 0,0 3 22 15,-4 0 8-15,5 2 25 0,-4 4 11 0,5 4-13 16,-1 0 13-16,-1 2-11 0,3 3 28 0,5 1-9 15,0 0-1-15,0 0 69 0,-14 12-2 16,12-7-10-16,2 3 14 0,0 10 17 0,0-9 5 16,0 5 4-16,15 23-1 0,-7-16 13 15,3 2 0-15,0-1 2 0,2 1-25 0,0-3-4 16,1 2-10-16,0 1 5 0,-1-5-8 0,0-2-8 16,-3 0 0-16,0-4-19 0,0-2 4 0,-4-2 3 15,-2-1-7-15,-1-3-9 0,1-1-6 16,-3 0 4-16,0-1-6 0,0-2 4 15,-1-2-6-15,0 1-7 0,-2-1-10 0,2-1-16 16,-1-1-11-16,-1-1-1 0,1-2-10 0,1 0 7 16,0 0-11-16,0-1 16 0,0-2-4 0,0 0-3 15,12-11-5-15,-3 10 9 0,2-1 3 16,-3 6 3-16,3 2-2 0,6-2 7 0,2 5-6 16,0 0 4-16,0-2-3 0,-7 3 9 0,4 0-2 15,3 0 3-15,-1 0-3 0,25 15 8 16,-25-8 2-16,0 0 2 0,-5-1-3 0,-1 6 11 15,-3-1 7-15,-5-1-7 0,-2 0 11 16,-2-10 3-16,0 9 7 0,-10 11-10 0,0-8-9 16,-3 2 12-16,-4-6 2 0,-1 1-5 0,-3-2-4 15,1-2-11-15,-2-2-28 0,0-2-40 16,11-1-30-16,-5 0 9 0,-1 0-114 0,1 0-29 16,-16-16-56-16,22 11 26 0,1-4-231 0,1-4-25 15,4 2 29-15,3 3 42 0,1 8 42 16,0-12 29-16,18-15 19 0,-8 11 20 0,8-1 4 15,-2 2 15-15,4-2 48 0</inkml:trace>
  <inkml:trace contextRef="#ctx0" brushRef="#br0" timeOffset="86997.3">20708 4596 427 0,'-1'-5'478'0,"0"-1"-89"0,0 2 14 16,0 1-35-16,0-1-68 0,0 1-16 0,1 2-13 15,0 1 1-15,0 3-15 0,2 2-1 16,0 1-27-16,1 10-4 0,3 4-10 0,2 0-20 16,-1 4-19-16,3 0-2 0,0 1-19 0,-1 1-2 15,-1 1-20-15,3-3-8 0,-2 0-11 0,-2 0-7 16,2 0-11-16,1-2-15 0,-2-2-15 16,-1-3 11-16,1-4-18 0,1-2 2 15,-3-2-2-15,5-1 0 0,-2-4-43 0,0-4-14 0,-9 0-24 16,8 0-16-16,3 0-3 0,16-16-23 15,-13 3 1-15,0 4-8 0,0-5-2 0,2-1 1 16,-5 0-11-16,1-1 30 0,-3 1 1 16,0 0-6-16,-3 2 17 0,2 2 2 0,-3 4 11 15,-1-1 12-15,-1 4 2 0,0 1 2 16,-1 1-11-16,-2 1 32 0,0 1 8 0,0 0 13 16,0 0 8-16,4 10 7 0,-3-4 2 0,1 0 20 15,5 11-4-15,-1-1-11 0,2 3-2 0,0-5 8 16,1-1-22-16,0-1 18 0,1-1-10 15,0-2-8-15,-3-1-20 0,2-5-23 0,-3 1-48 16,3-3-33-16,-2 0 9 0,-7-1-142 16,9 0-26-16,-2 0-58 0,-7 0 28 0,8 0-244 15,-2 0 0-15,6-11 46 0,-10 8 11 0,-2 1 61 16,0-3 19-16,0 0 20 0,0 1 28 0,0 1 23 16,-2-1 19-16,1 1 12 0</inkml:trace>
  <inkml:trace contextRef="#ctx0" brushRef="#br0" timeOffset="87142.79">21161 4732 389 0,'-4'-17'400'0,"-3"1"-64"16,1 1-46-16,2 2-16 0,0 4-48 0,1 1-14 15,0 1-32-15,-2 2-25 0,3 1-52 16,-1 2-33-16,-2 0-39 0,0 2-62 0,5 0-46 16,0 0 7-16,-8 0-239 0,8 0-71 0,-12 12 33 15,11-9 15-15,1 2 38 0,8 7 2 16</inkml:trace>
  <inkml:trace contextRef="#ctx0" brushRef="#br0" timeOffset="87462.27">21495 4789 1109 0,'2'-2'383'0,"-1"-3"-11"15,-1 1-31-15,-1 1-28 0,-1 0-5 16,0 1-35-16,-3-1-11 0,0 2-36 0,-4 1-14 15,-9 4-13-15,9-4-15 0,-18 10-18 16,8 1-9-16,0 2 1 0,5-1-8 0,-1 5-1 16,5 0-27-16,3 3-11 0,1-3 4 0,5 0-20 15,1-10 7-15,0 4-20 0,14 14 4 16,-3-13-12-16,5 0-23 0,1-5 17 0,3-3-21 16,3-2-9-16,1-2-9 0,-13 0-24 0,7 0-31 15,4 0-21-15,2 0-32 0,0 0-45 0,23-10 12 16,-27 7-78-16,-2-3-47 0,-1 1-37 15,-2-1-30-15,-5 1 31 0,1 3-241 0,-5 0 16 16,-2-1 56-16,0 1 44 0,-1 0 13 16,-1-1 42-16,-1 1-3 0,0-1 17 0,-1 0 37 15,0-2 38-15</inkml:trace>
  <inkml:trace contextRef="#ctx0" brushRef="#br0" timeOffset="88157.96">22512 4421 699 0,'-1'-4'316'0,"-2"4"-30"16,1-3 3-16,0 3-28 0,0 3-3 0,0 0-25 15,0 2-28-15,-1 13 56 0,1 6 0 16,2 1-17-16,0-10 0 0,0 9-16 0,0 2-11 15,0 2-18-15,14 36-22 0,-8-29-3 0,0 1-24 16,0-2-11-16,0 0-18 0,-1-1-19 0,2-4 2 16,0 1-23-16,-2-1-8 0,1-5-28 15,-1-2-38-15,0-6-13 0,0-3-47 0,1-5 3 16,-1-4-121-16,-5-4-54 0,0 0-66 16,8 0 27-16,11-17-242 0,-12 2 34 15,1-1 36-15,-1-2 31 0,1-1 7 16,-4-1 31-16,-1 1 23 0,-1 2 53 0,2-2-40 0,-1 2 51 15</inkml:trace>
  <inkml:trace contextRef="#ctx0" brushRef="#br0" timeOffset="89668.57">22731 4693 437 0,'4'-2'392'0,"-1"2"-57"0,-3 0-8 0,0 1-37 15,1 2-11-15,-1-1-20 0,-2 1-38 16,-1 2-23-16,0-1-14 0,-3 9-1 0,-5-3-4 15,1-1-43-15,-5 0 11 0,2 0-9 0,2 0-31 16,-5 1-20-16,-2-4 3 0,0 5-15 16,-2-2-6-16,0-4 1 0,-1 2-10 0,0 2 5 15,3-1-7-15,0-3 0 0,3 2-19 16,1-2 4-16,4 0-25 0,1-4 7 0,4 2 5 16,1 0-36-16,1-3-4 0,2 1 3 0,1-1-1 15,1-2 4-15,3 3 0 0,-1-3 0 16,2 1 17-16,1 0-2 0,1 1-1 0,0 0-15 15,-1 0 2-15,4 0-9 0,2 0-15 16,19 15 2-16,-12-7 43 0,-5 2 12 0,1-1-4 16,-2 2 12-16,1-3-9 0,1 1 17 0,0 1-1 15,3 4 8-15,-3-5-12 0,0 0 3 0,1-1 6 16,0-2-16-16,0 1 5 0,-1 0 13 16,2-3-20-16,-2-1 6 0,-15-3 0 0,13 0-4 15,2 0-14-15,1 0-2 0,-1 0 10 16,17-10-9-16,-11 3-11 0,-7-2 1 0,2-4-21 15,-3 2 10-15,3-1-6 0,-2 1-7 0,-1-1-2 16,-3-2 2-16,-3 0-3 0,-2 2-3 16,2-1 12-16,-3 1 0 0,0 2-9 0,-2 1 3 15,0-1 10-15,-2 2-30 0,0 8 24 16,0-6 3-16,0 6-12 0,-11-22-12 0,5 13 20 16,-2 6 5-16,2 0-12 15,-2 3 6-15,0 0 1 0,8 0 17 0,-11 0 2 0,-14 16 13 16,11-7 8-16,3 4 7 0,0 3 9 0,2 2 2 15,2 2 9-15,0-3 1 0,5-2 0 16,2 4 5-16,0-9-3 0,0 2 1 16,13 17-4-16,-4-16-6 0,1-3 13 0,4 1-8 15,2-9-12-15,4 3 6 0,0-3-5 0,2-2-20 16,-9 0 16-16,4 0-32 0,26-12 2 16,-20 3-28-16,-2 1-8 0,0-2-5 0,-2-2-16 15,-3-4-12-15,1 2-11 0,-4-1 10 0,-1 0 6 16,-2 1 2-16,-2-2-5 0,-2 0-4 15,1 2 12-15,-5 2-1 0,0 4-14 0,-2 8 31 16,0 0-18-16,0-9 28 0,0 9-11 0,0-5 19 16,0 5 1-16,-13-8 15 0,9 9 1 15,-1 2 28-15,3 0 5 0,-2 0 6 0,1 2-2 16,-4 6 10-16,3 7 6 0,1-3-4 0,1-2 6 16,2-13 0-16,0 11 2 0,0-2-12 15,16 16 1-15,-6-13-6 0,0-2 10 0,5-1-7 16,2-2-10-16,2-2 9 0,0-4-9 15,0-1-20-15,-9 0 2 0,3 0-14 0,17-10-13 16,-14 3-6-16,-2-1-30 0,0-7-10 0,-1 3-8 16,-2-2-17-16,3 0 19 0,-6-2-21 15,-1-1 7-15,-1 1 6 0,0 1 5 0,-5 4 5 16,1 1 10-16,-2 2-5 0,2 1 4 0,-2 7 7 16,0 0 10-16,0 0 6 0,0-6 14 0,0 6 2 15,0 0 3-15,-4-6-8 0,3 8 32 16,1 0 0-16,0 1 4 0,1 2 13 0,1 1 13 15,4 8 10-15,1 0-11 0,0 6 13 0,3 2 8 16,1 2-6-16,0-2 8 0,0 1-9 16,0-1-7-16,2 2 1 0,-2 2 5 0,1-1-14 15,1 2 5-15,0-2-5 0,0 0-7 16,-1 2-5-16,-2-3-11 0,1 0 3 0,-3 1 6 16,-1-6-15-16,-3 1-4 0,-3-1 0 0,-1-13 13 15,0 2-2-15,0 0-3 0,-19 9 0 16,6-10-11-16,-2-3-1 0,-1-4-1 0,-4 1 2 15,9-1 1-15,-5 0-2 0,-24-11 12 0,18 5-8 16,-1-4 11-16,1 0-15 0,2 0-8 16,2-2 16-16,0 1-1 0,4 1-8 0,0 0 6 15,5 1-7-15,1 1-1 0,3 1 9 0,2 0 0 16,2 2-11-16,1-3 12 0,0 8-17 16,10-18 12-16,-1 3-14 0,3 1 0 0,2-2 14 15,2 0-18-15,2 1 1 0,4-1 10 16,0 1-16-16,-2-5 3 0,5 3 0 0,1-1 9 15,0 3-4-15,2-4-15 0,-4-1 15 16,3 0-10-16,-2 0-1 0,-1 0-3 0,0 2-8 16,-5-3-4-16,0 1 5 0,-1 3-18 0,-6-3 24 15,4 2-10-15,-5 3 5 0,-1 2 5 16,-5 5 6-16,-1 1-15 0,-4 1 10 0,0 6-1 16,-6-2 6-16,0 2-1 0,-1 2 3 15,-9 1 1-15,-2 2 3 0,-2 2-13 0,3-2 5 16,-1 1 9-16,1 1 9 0,6-2-7 0,-1 1 2 15,1-4 0-15,3 2 5 0,2 0-9 0,2-2-2 16,-1 0-1-16,3 3 1 0,-1-5 8 16,3 2 2-16,0-2-6 0,0 0 11 0,0 0-7 15,12 3 4-15,-6-1-11 0,1-1 13 16,10 1-4-16,2 0-8 0,6 1 11 0,-5-3 7 16,1 2-13-16,-1 1 7 0,2-3-11 15,-2 5 13-15,2 0-14 0,-1 1 13 0,-2-1-1 16,-1 6-11-16,-2-2 1 0,0 5 3 0,-4-6-1 15,-3 3 12-15,-2 0-14 0,-3 2 3 0,-4-5 7 16,0-8 7-16,0 7-3 0,0 0 8 16,-11 15-5-16,1-12 10 0,-2 0-5 0,-1-3-4 15,-1 1 1-15,-1-1 5 0,-3-3-16 0,1 2-15 16,0-4-36-16,-2-1 5 0,9-1-98 16,-1 0-68-16,-3 0-45 0,-8-11 24 0,13 5-240 15,4 1-33-15,3-3 56 0,3 1 30 16,1 1 23-16,10-10 39 0,0-4-1 0,7 2 20 15,-1 4 33-15,6 1-18 0</inkml:trace>
  <inkml:trace contextRef="#ctx0" brushRef="#br0" timeOffset="90038.16">24205 4796 356 0,'2'1'489'0,"-2"1"-94"15,4-1-59-15,-4 1-42 0,-1 0-6 0,1-2-7 16,0 1-31-16,-3 1-24 0,3 0-35 0,0-2-19 16,-2 2-19-16,2-1-3 0,0-1-6 15,-1 1-24-15,1 0 4 0,0-1-16 16,0 1-17-16,0-1-3 0,0 2-15 0,1-2-4 16,-1 1-13-16,2 2 0 0,1 0-4 0,0-1-14 15,-2 2 6-15,1-1-11 0,-1 2 0 16,-1-2-3-16,1 0-13 0,-1 1 16 0,0-4 10 15,0 0-14-15,0 0 4 0,0 0 5 0,0 7-8 16,-12 1-1-16,8-6 2 0,0-1-10 16,0 0 16-16,0-1-22 0,-1 0 13 0,1-1-17 15,-1 0-2-15,1 0-50 0,0 0 2 0,2-2-42 16,2 3-51-16,-4-7-32 0,3 4-22 16,1-1-31-16,2-1-32 0,0 2 23 0,1-1-217 15,0 0-11-15,-1 0 8 0,2 2 39 0,1-1 49 16,-2 1-1-16,1-1 38 0,-1 1 39 15,1-1-18-15</inkml:trace>
  <inkml:trace contextRef="#ctx0" brushRef="#br0" timeOffset="106520.7">24440 4841 439 0,'0'0'219'0,"14"0"-20"16,-14 0-36-16,0-13-11 0,0 13-8 0,0 0-24 16,0 0 2-16,0 0-7 0,0 0 1 0,0 0-14 15,0 0 14-15,0 0-18 0,0 0-4 0,0-13 14 16,0 13-31-16,15-16 11 0,-14 14 4 15,-2 0-20-15,1-1-7 0,-2 2-1 0,0-2 1 16,-1-1 1-16,1 2-2 0,-2 0-11 16,1-3-8-16,-1 3 16 0,0 0-27 0,1-3 4 15,-2 3-11-15,-1-1 12 0,-8-1-11 0,6 0-8 16,0 0 4-16,-1 1-12 0,0 0 0 16,2 2 6-16,0 0 15 0,1 1-4 0,6 0-16 15,-11 0 8-15,0 0 11 0,-17 12-6 0,11-4-7 16,2 1 10-16,1 3-8 0,-2 3 15 15,2 5-11-15,1-1 17 0,2 1-12 0,0 2 21 16,3-1-15-16,3-1 2 0,1-1-12 0,3 0-5 16,1-5-2-16,0-6 10 0,12 13-21 15,-3-10 18-15,-1-5-5 0,0-1-1 16,1-4-6-16,1 0 30 0,1-1-27 0,-2 0-1 16,7 0-3-16,2 0 4 0,16-14-21 0,-16 6-1 15,-4-3-12-15,1-2 11 0,-3 1-20 16,1 0 0-16,-2-1-14 0,-4 0 22 0,-2-2-10 15,0 3-1-15,-3 5 5 0,-1-2 15 0,1 3-2 16,-2-1-3-16,0 2-6 0,0 2-9 16,0 3 8-16,0 0 7 0,0 0-13 0,0 0 20 15,0 0 15-15,0 0 0 0,-7-9 1 0,5 12 2 16,2-1 28-16,0 1-6 0,1 1 10 16,0-1 4-16,2 1 2 0,-1 1-6 0,3-2 28 15,7 4-6-15,1 0 10 0,0-5-29 16,5 3 13-16,-2-1-6 0,-7-4-4 0,4 0-10 15,5 0 14-15,1 0-7 0,22-13-22 0,-22 5 4 16,0 2-31-16,-3-3-6 0,0 1 1 16,-2 0-25-16,-3-2 1 0,-1-2-9 0,-4 3-17 15,-1 0 8-15,-2 3-2 0,-1-1 3 0,-2 7 4 16,0 0-11-16,0-7 18 0,0 7 6 16,-12-11-1-16,8 10-4 0,1 0 5 0,-2 1 7 15,0 1-13-15,2 2 22 0,-1-1-2 0,0 2 6 16,1-1 3-16,1 1 15 0,2 2-12 15,-2-1 34-15,-1 10-13 0,3-15-2 0,0 11 54 16,0-1-10-16,0 3-5 0,14 15-7 16,-7-13 5-16,1-3 4 0,-3-3-12 0,1-2 17 15,-3-1-5-15,1-2-17 0,-1 1 7 0,-2-3-11 16,-1 1-21-16,2 1 23 0,-1-3 25 16,0 1-17-16,0-2-4 0,-1 2-13 0,0-2 18 15,-2-2-25-15,1 2 11 0,-2-3-17 0,2 1-4 16,-5-3-1-16,3 3-5 0,-5-13 13 15,-1 5-13-15,3 1-10 0,0 1 11 0,2 1 6 16,2 0-16-16,0 0 0 0,0 1 12 16,2 6-2-16,0 0-9 0,0-9 2 0,0 2-15 15,15-12 22-15,-5 11-4 0,2-4 14 0,3 1 1 16,1 2 14-16,2 3 2 0,0 0-8 16,3 5 9-16,0-1 3 0,-10 2 3 0,6 0-4 15,1 0 10-15,24 15-2 0,-23-4 8 0,0 0-2 16,-4 4-4-16,0 0-2 0,-4-1-10 15,-3 1-4-15,-3-1 7 0,-1 1-13 0,-1-1 7 16,-2-4-6-16,-1 0-2 0,0-10-5 0,0 7-18 16,0 0-32-16,0-7-33 0,0 7 6 15,-11 6-109-15,9-10-39 0,-3-1-45 0,2-2-53 16,1 0 29-16,0-2-256 0,1-2 55 0,1 0 31 16,3-1 10-16,5-9 55 0,4 1 18 15,6 1 3-15,0-2 59 0,2 0 18 0,1 2-29 16</inkml:trace>
  <inkml:trace contextRef="#ctx0" brushRef="#br0" timeOffset="106821">25413 4815 635 0,'1'-3'390'0,"-1"1"-64"16,0 1-43-16,-2-2-35 0,-1 1 90 0,1-2-20 15,-3 1-29-15,1-2-33 0,-10 0-16 0,-1-1-24 16,-1 3-21-16,4 0-18 0,-2 2-28 0,3 0-17 15,1 1-14-15,-4 0-4 0,-18 13-21 16,12-7 4-16,3 5-11 0,-1 1-2 0,2 3-10 16,2 0-4-16,2 2 0 0,4 0-12 15,-1 0-6-15,5-2-11 0,3-3 2 0,1-12-1 16,0 9-1-16,0 0-10 0,14 4-1 0,2-6-15 16,-3-4-36-16,-2-2-15 0,-2-1-27 15,6 0 7-15,20-13-74 0,-15 6-36 0,-1-5-25 16,-3 0-25-16,-1-3-33 0,-1 0 21 0,-3-6-176 15,-1 1-79-15,0-1 42 0,0-2 15 16,-7-1 48-16,1 0 33 0,-2 0 9 0,-1-1 25 16,-1 13-9-16</inkml:trace>
  <inkml:trace contextRef="#ctx0" brushRef="#br0" timeOffset="107070.17">25300 4475 724 0,'-4'-3'324'0,"-1"-1"-19"0,1 2-32 16,0-1-10-16,0 3-21 0,1-3-29 0,0 2-24 15,-2 2 7-15,3 2-20 0,-2 0 40 16,1 2 10-16,-1 12-11 0,2 4 0 0,1 1-7 16,1-10-4-16,0 9-13 0,10 26-3 15,-3-22-20-15,3 1-17 0,0 0 7 0,2 0-22 16,1 1-10-16,0-5-28 0,-1 2 12 0,2-2-36 16,-1-2-32-16,-1-1-39 0,-2-1-54 15,-1-4-37-15,3-2 10 0,0-4-157 0,2 0-53 16,-2-3 24-16,-2-5-287 0,2 1 21 15,-3-1 67-15,8 0 13 0,1 0 62 0,28-12 25 16,-16 10 12-16,-2-7 29 0,5 0 16 16,2-1 43-16</inkml:trace>
  <inkml:trace contextRef="#ctx0" brushRef="#br0" timeOffset="107503.32">26517 4625 624 0,'8'-21'311'0,"-4"-1"-35"16,-2-2-10-16,2 1-35 0,0 0-1 0,-3 3-15 15,0-1-28-15,0 2-2 0,-1 10-4 16,-12-11-44-16,7 10-5 0,-5 0-6 0,3 3-25 16,-3 4 3-16,0 2-13 0,0 1 36 15,-3 0-1-15,-16 16-9 0,12-7 2 0,0 1-5 16,0 2 6-16,2 2-7 0,1 1 8 0,2 5 4 15,-1-1 0-15,4 5-6 0,4 0 15 16,2 3 7-16,2 2-15 0,1 2 3 16,0-16-5-16,0 9 10 0,17 31-26 15,-8-22 17-15,-1 1-10 0,0 1-13 0,4-3-18 16,-1 2 12-16,2 1 7 0,0-3-11 0,0 4-17 16,0-4-18-16,-2-1-11 0,-1-2 17 0,0-3-26 15,-2 3-4-15,-1-1 8 0,-1-2 4 16,-1-3-24-16,-4-1 1 0,-1-13-3 0,0 5 1 15,0 1-17-15,-16 12-34 0,4-16-38 16,-2-3-27-16,1-4-42 0,-3-1-47 0,9-3 17 16,-4 0-176-16,-15-17 32 0,12 3-300 0,0-4 25 15,6-3 70-15,0 1 28 0,3-6 42 0,-3 2 28 16,4-1 13-16,1 0 20 0,0 1 55 16,-2 3 1-16,1-3 37 0,-1 3 11 0</inkml:trace>
  <inkml:trace contextRef="#ctx0" brushRef="#br0" timeOffset="107940.48">26210 4909 568 0,'-2'-1'427'0,"-1"-1"-37"16,0-1-50-16,2 2 8 0,0-2-17 0,-1 3-18 15,1-3-37-15,2 1-21 0,0-1-29 16,0 1-29-16,2-1-26 0,1-1-11 16,11-3-26-16,1-1-13 0,6-1-16 0,2 1-9 15,0 1-23-15,3 0-11 0,0 2-20 16,0-3-4-16,3 2-13 0,-1-1-4 0,-1 2-2 15,-1-1 0-15,-3 3-12 0,-3-1-1 0,-4 1-8 16,-4 1 24-16,-3 0-7 0,-3 1-3 16,-7 1-17-16,0 0 20 0,6 0 5 0,-6 0 8 15,10 12-7-15,-10-6 6 0,0 1 9 0,-2 11 13 16,2-9 0-16,0 3-4 0,0 3-7 16,0-2 12-16,-9 14-13 0,9-17-1 0,0-10-4 15,0 7 8-15,0 0-3 0,0-7-4 0,0 6-3 16,12 6 4-16,-8-11-2 0,1 0-6 15,0-1 6-15,1-1-10 0,10-3-8 0,0-5-9 16,-2 1-13-16,-1-3-11 0,1 0 0 0,-3-3-6 16,0 1-7-16,-4 0-4 0,0 0-7 15,-5 1-1-15,-1 3 2 0,-1 9 13 0,0-8-1 16,0 8 2-16,-19-17-8 0,5 12 11 0,-3 1-14 16,1 1-17-16,-1 3 6 0,7 0-57 0,-7 0-24 15,-1 0-23-15,-1 0-29 0,-13 13-38 16,21-11 20-16,2-2-141 0,3 2-119 0,1-2 35 15,2 1 32-15,3-1-9 0,2-1 37 16,3 1 37-16,2-2 5 0,15 0 19 0,-10 2-24 16</inkml:trace>
  <inkml:trace contextRef="#ctx0" brushRef="#br0" timeOffset="108250.81">26779 4759 307 0,'3'0'461'15,"0"-1"-80"-15,0 2-9 0,1 1-49 0,0 0 40 16,0 2 1-16,0 1-24 0,8 6-32 0,1 2-8 15,0 0-34-15,1 2-14 0,0-1-34 16,2 1-2-16,-3-1-30 0,1-1-10 0,-3-1-15 16,-2-8-21-16,0 7-27 0,-1 1-8 15,-2-6 4-15,-3-1-25 0,1-2 2 16,-2-2 13-16,-1 2-21 0,0-2 3 0,-1-1-20 16,-2 0 14-16,0-1-10 0,-1-3-4 0,-1 1-18 15,0 1 0-15,-3-10-12 0,-2 0 17 16,4 0-19-16,1 4-7 0,3-2-1 0,-2-6-24 15,3 8-34-15,0-1-20 0,0-3-23 16,12-13-28-16,-2 13 13 0,-1 0-106 0,0 1-22 16,6 0-31-16,1-1-40 0,9 3 28 15,-1-1-223-15,3 0 42 0,3 2 38 0,3-1-51 16,4 2 28-16,0 2 47 0,5-2 7 0,0 2 36 16,5 2 18-16,-1-2 13 0,1 4 44 15</inkml:trace>
  <inkml:trace contextRef="#ctx0" brushRef="#br0" timeOffset="109444.14">28124 4783 867 0,'7'0'316'0,"-4"-1"-31"0,1-1-5 0,-1 2-11 15,-1-5-5-15,0 3-31 0,0-1 13 0,0-1-24 16,-1 1-29-16,0-1-4 0,-1-1-6 15,-1 1-29-15,0 0-13 0,-2 0-21 0,0 1 4 16,-9-4-16-16,2 0-17 0,0 4-16 16,0 1 5-16,-8-1-21 0,4 3 3 0,-2 0-21 15,7 0 0-15,-5 0 15 0,-2 0-12 0,-20 15 6 16,17-4 9-16,0 4 0 0,1 1 2 16,2 1-4-16,4 3 1 0,-2 1 4 0,1-3-5 15,5 3-13-15,2-3 1 0,3 1 9 0,3-4-12 16,0-8-4-16,0 5-5 0,15 9 6 15,-5-11-13-15,0-5-1 0,0-2 4 0,0-2-2 16,0-1-23-16,-1 0-8 0,3 0-10 0,21-12-3 16,-15 5-21-16,0-2-9 0,-5-2-3 15,1-2-10-15,0-1-28 0,-5-3 9 0,2 3 8 16,-2-1 1-16,-1 2-5 0,-3-1-3 0,2 2 8 16,-4 2 7-16,-2 3 6 0,-1 2 4 0,0 0 23 15,0 0-11-15,0 2 6 0,0 3 3 16,0 0 2-16,0 0 51 0,0 0 18 0,0 0 10 15,-10-4 11-15,8 7-6 0,-2-1 16 16,1 4 5-16,-3 7 3 0,2 3-3 0,3-3 5 16,1-2 5-16,0-11-15 0,0 10 6 0,0 1-10 15,18 13-5-15,-8-14-3 0,0-5-4 16,4 3-18-16,5-2 2 0,-2-4-5 0,-1-2 1 16,-7 0-13-16,5 0-12 0,19-11-21 15,-15 3-10-15,-2 1-16 0,-2-3-15 0,-1-2-9 16,0 0-17-16,-1-2 0 0,-2 2 0 0,-5-1 7 15,3 1 8-15,-3 2 6 0,-3 3-12 0,1 0 4 16,-1 2-10-16,-1 0 26 0,-1 5-8 16,0 0-8-16,0 0 34 0,0 0-17 0,0-7 7 15,-10-2 4-15,8 9 4 0,-3 0 3 16,2 2 56-16,0 0 11 0,0 1 18 0,1 1 20 16,0 2 3-16,-1 10-2 0,2-4 2 0,1-2 9 15,0-10 6-15,0 10-1 0,0 2 1 0,12 11-5 16,-3-12-8-16,-4-2-12 0,5 0-7 15,0-4-6-15,0-1 11 0,-1-2-13 16,0-2-15-16,-9 0 6 0,14 0-14 0,16-12-29 16,-14 4-11-16,-1 1-13 0,-2-3-14 0,0 0-5 15,-5 3-6-15,1-6-4 0,-2-2-19 16,0 2 7-16,-3 2 8 0,-2 2 9 0,-2 1-9 16,2 2 28-16,-2 6 0 0,0 0-3 0,0 0 1 15,0-7-4-15,0 7 5 0,0 0 34 16,0 0 2-16,0 0 13 0,-11-12 7 0,7 15 12 15,1 1 10-15,2 1 18 0,-3 10 3 0,1-3 5 16,2 0-4-16,1-12 2 0,0 14 12 0,0-1-16 16,11 19 11-16,-2-16 0 0,1-2-21 15,3-3-1-15,1 0-9 0,0-3-13 0,5-4 28 16,0-1-43-16,2-3 3 0,-9 0-42 0,3 0-13 16,26-17-48-16,-21 8-47 0,1-4 12 15,-1-1-80-15,-2-3-57 0,-2 0-23 0,-2-2 0 16,1-1-30-16,-1 1 31 0,0-3-147 0,-4-2-49 15,-3 4 36-15,-2-1 32 0,-1 1-2 16,-2 3 29-16,1 3 21 0,-3 6 8 0,0-3 93 16,-14-11 116-16</inkml:trace>
  <inkml:trace contextRef="#ctx0" brushRef="#br0" timeOffset="109679.76">28855 4596 764 0,'-7'-10'162'0,"-2"0"42"0,2 1 5 0,0 4-4 16,1 1 5-16,3 1 19 0,-3-2-33 0,2 1 16 16,0 0-25-16,0 3 22 0,0-2-13 15,0 3-36-15,0 0 4 0,4 0 21 0,0 0-20 16,0 0 12-16,0 0-1 0,-14 12-5 15,13-4 14-15,3 16-2 0,-2-14 10 0,0 7-10 16,14 24 8-16,-7-13-29 0,3-3-11 16,1 1-10-16,1 1-4 0,-2-2-5 0,1 1-19 15,-1-2-22-15,-1 2-5 0,1-3-22 16,0-3-33-16,-3-4-40 0,-1 0-29 0,-4-6-36 16,1-4-38-16,-2-2 12 0,-1-4-182 0,-2-2-71 15,0-1 32-15,0 1-264 0,-2-3 45 16,-4-8 61-16,-5-3 28 0,2 0 45 0,-3-3 35 15,0 6 4-15,-3 0 24 0,2 1-3 16,-3-2 78-16,3 2-25 0</inkml:trace>
  <inkml:trace contextRef="#ctx0" brushRef="#br0" timeOffset="111086.52">28645 4763 700 0,'-2'-2'438'0,"2"1"3"15,1 0-42-15,1 1-20 0,2-1-17 0,2 0-34 16,0 0-19-16,15-1-44 0,-10 2-6 0,23-5-48 15,-8 5-5-15,1-3-31 0,2 0-13 0,-2-1-15 16,2 1-40-16,-2-2-26 0,0-1-32 16,-2 1-42-16,-4-2-27 0,2-1-32 15,-3 2 5-15,-2-2-45 0,-3-1-29 0,-2-2-22 16,-3-1 4-16,-1 2-1 0,-1-2 12 0,-7 0 10 16,0 3 25-16,-1 9 2 0,0-8-2 15,0 1 19-15,-13-10 7 0,5 11-4 0,2-1 10 16,-7 1 28-16,3 0-1 0,-4 2 26 0,0-1 6 15,2 1 25-15,3 3-11 0,-2-1 17 16,2 1 20-16,1 1 7 0,8 0 15 0,0 0-14 16,-8 0 19-16,-5 0-8 0,-8 15 0 0,11-5 31 15,1 0 27-15,1 2 2 0,3 5-1 16,1 0 16-16,3 2-7 0,1-9 10 16,0 5-12-16,0 4-3 0,0 2-6 0,19 22-10 15,-10-25-21-15,1 4-11 0,1-3-6 0,-2 0-12 16,2-2 10-16,-2-2-18 0,0-3 2 15,-2 0-15-15,2 0 14 0,-4-6-17 0,1 0 14 16,-3-3-15-16,-1 2 3 0,1-4-15 0,0 0 12 16,0 0-9-16,-3-1-14 0,0 0-20 15,0 0-15-15,0 0 8 0,0 0-13 0,8-13-11 16,-5 6-7-16,-2 2 9 0,0-1 8 16,6-10-5-16,-3 5 2 0,0 0 1 0,1 6 3 15,-2-2 10-15,1 0-13 0,7-3 5 0,-5 2 2 16,3 2-2-16,-2 1 10 0,6-2-10 0,2 1 6 15,-2 1 6-15,-3 3 2 0,0 0-7 16,-1 2 10-16,0-2-4 0,0 2 3 0,-2 0-4 16,13 10 6-16,-7-3-8 0,-2-2 13 15,1 4 3-15,-3 2 11 0,-3 0 2 0,-2-1 3 16,-2 2 4-16,0-3 1 0,0 0-3 16,-1-1-1-16,-1-1 0 0,2-1-13 0,-2 1 16 15,1-2-9-15,0 2 7 0,0-5-2 16,0 3-1-16,1 0 22 0,-2-1-11 0,3-1 3 15,-1-3 4-15,2 0 5 0,2 0-25 0,-6 0 12 16,0 0-23-16,13 0 9 0,15-14-11 16,-15 7 12-16,2-3-16 0,0 0-8 0,1 0-16 15,-3-2-1-15,-1 0 2 0,0-2-2 0,-1 6 0 16,-1-4-5-16,-3 0-10 0,-1-1 10 16,-3 5-4-16,-1 0 10 0,0-1-2 0,-2 1-6 15,0 3 2-15,0 5 6 0,0 0 0 16,0 0 1-16,-11-15 1 0,6 17 4 0,-1-2 0 15,-2 1 7-15,2-1-10 0,-3 0-3 16,-18 17 16-16,12-9 6 0,-1 3 3 0,5 2-4 16,-2 1 11-16,3 0 17 0,3 4-8 0,1-2 10 15,4-2-6-15,2-3 13 0,0-3-14 16,0 2 4-16,18 15-1 0,-6-15 10 0,5-2 2 16,2-2-1-16,4-2-22 0,2-3 2 0,-11-1-19 15,6 0-1-15,30-11-21 0,-26 6-22 16,1-3-16-16,-3-3-13 0,-3 0-22 0,-3-1-9 15,4-3 11-15,-4 1 7 0,-3 0 12 0,1 2-64 16,-4-1 8-16,-1-2 12 0,-3-1 5 16,-1 2 3-16,-5 14 0 0,0-10 11 0,0 1 21 15,0 2 4-15,0 7-4 0,0-8 41 16,-11-5-20-16,7 11-1 0,0-2 7 0,1 0 30 16,1 2-7-16,-2 0 26 0,-1 1 0 0,2 0 17 15,-1 1-11-15,0 0 29 0,1 1-20 0,-1 0 27 16,4-1-5-16,0 0 24 0,-10 9 6 15,6-6 11-15,2 4-12 0,-1-2 20 0,3 1 16 16,-1 1-6-16,1 3 7 0,0 4-5 16,0 0-6-16,0 2 3 0,15 17-22 0,-10-17 5 15,-1-2-17-15,0-5 4 0,1-2-2 0,-3-3-13 16,0 1 5-16,1 0-6 0,-2-2 2 16,1 1-1-16,-1-1 4 0,0-3-3 0,-1 0-5 15,0 0-2-15,-2 2-6 0,-1-2 0 0,1-2 2 16,-1 2-17-16,1-3 2 0,-3-2 1 0,1 1 1 15,-2-6-4-15,-4-3-1 0,3-1 1 16,3 4-8-16,-2-6-4 0,3 6-3 0,2 0 13 16,1 0-11-16,0 10 3 0,0-7-8 15,0-1-3-15,0 8 7 0,10-16-2 0,1 6-7 16,1 1 12-16,1 1 1 0,3 1-9 16,-1 2 12-16,3 0-8 0,2 1-1 0,-3 0 7 15,3 0-10-15,-7 4 14 0,-13 0-1 16,12 0-6-16,-2 0 0 0,15 10 14 0,-12-4 4 15,-4 0-9-15,1 6 5 0,-5-3 17 16,1-1-16-16,-4 2 12 0,0 0-10 0,-1-3 7 16,1 1-17-16,-2-1 5 0,0 0-11 15,0-1 16-15,0 2-13 0,0-3 13 16,1 1-19-16,0 0 6 0,-1-3-7 0,2 4 23 0,1-2-11 16,-3-2-10-16,2 0-6 0,1-1-20 15,0-1-20-15,2 0-33 0,-5-1-40 16,0 0-37-16,11 0 13 0,14-18-138 0,-16 6-85 15,0 5 32-15,-4-2-238 0,3-1 30 16,-8-1 65-16,1 2 33 0,2 1 30 0,0 2 22 16,-3-2 13-16,3 1 49 0,-1 2 26 0,5-6-17 15,-1 1 43-15</inkml:trace>
  <inkml:trace contextRef="#ctx0" brushRef="#br0" timeOffset="111662.1">30032 4532 826 0,'0'-3'340'0,"0"0"-17"16,0 2-42-16,0 0-6 0,-2 1-19 15,2 0-28-15,0 0-28 0,-2 1 50 0,2 2-12 16,0 2-1-16,-3 0 0 0,-1 12-5 16,2 0 11-16,2 2-21 0,0-9 2 0,0 6-23 15,0 4-2-15,0 2-7 0,11 22-28 0,-7-23-21 16,2 1-1-16,-2-2-20 0,2-4-1 0,1 7-14 15,2-7-21-15,-1 1 10 0,0-5-11 16,1 1-8-16,1-4 0 0,-2-1-23 0,1-3 5 16,5 2-33-16,-3-3-14 0,-3-1-36 15,-1-2-22-15,1-1-40 0,-8 0-61 16,0 0 15-16,10 0-142 0,-3 0-35 0,3-14 27 16,-2 2-309-16,-5 5 44 0,-1-2 11 0,2 1 70 15,-4 8 36-15,0-7 29 0,0 0 27 16,0-1 25-16,0-3 36 0,-11-11 40 0,3 7 2 15,0 1-11-15</inkml:trace>
  <inkml:trace contextRef="#ctx0" brushRef="#br0" timeOffset="112028.11">29990 4679 588 0,'-4'0'423'15,"-1"1"-28"-15,3-1-51 0,-3 1-20 0,2-1-31 16,0 1-7-16,2 0-22 0,1-1-21 0,0 1-32 15,3 0-4-15,1 0-20 0,3-2-23 0,0 1-16 16,10-2-12-16,-5 2-27 0,1 0-13 16,7 0-11-16,23-9-48 0,-22 6 12 0,2 3-3 15,-2-3-9-15,-2 1 7 0,-5 0-21 0,-3 1-28 16,-3 0 11-16,0 1 15 0,0 0-11 16,-5 0 0-16,-3 0-3 0,0 0-5 0,0 0 4 15,8 0-1-15,1 13 13 0,0 0 29 0,-4 1 6 16,-1 1-5-16,1-1 4 0,1 3 8 15,0-2-5-15,0 2-8 0,0-5-1 0,-2 2 3 16,1-3-3-16,0 1-9 0,2-2-7 0,-3-1 1 16,3-4-28-16,-3 0-24 0,1-3-44 15,1-2 6-15,1 1-128 0,-7-1-50 0,0 0-48 16,28-11 30-16,-15 2-287 0,1-1 41 0,-2 0 38 16,-2 0 36-16,4-4 51 0,-3-1 27 15,-1-1 30-15,-5 0 33 0,-2 4-14 0,-1-4 14 16</inkml:trace>
  <inkml:trace contextRef="#ctx0" brushRef="#br0" timeOffset="112164.98">30354 4591 309 0,'-18'-7'455'15,"2"2"-88"-15,-2-2-34 0,-1 2-23 0,4 1-46 16,5 1-17-16,0 1-26 0,1 1-18 0,9 1-87 16,-8 0-34-16,8 0-46 0,-7 0-62 15,7 0-43-15,0 0-63 0,-12 5 12 0,12-2-249 16,4-1 20-16,10 10-9 0,1-4 36 0,4 3 18 15,2-2 12-15</inkml:trace>
  <inkml:trace contextRef="#ctx0" brushRef="#br0" timeOffset="112457.75">30538 4686 1064 0,'2'-2'376'0,"-1"1"42"0,0-1-38 16,-2 0-23-16,1 1-33 0,-1-2-17 0,1 2-37 15,-2 1-34-15,-2 0-16 0,0 1-18 0,-1 2 4 16,0 0-12-16,-8 8-21 0,0 2 4 16,-1-1-21-16,5 5-22 0,-1 0-4 0,4 3-24 15,1-3 4-15,3 0-11 0,0-1 7 16,2-9-35-16,0 3 11 0,13 14 1 0,-1-15-10 16,-3 2-34-16,7-3-17 0,1-3-14 15,2-1-37-15,-10-4-43 0,7 0-39 0,20-12 9 16,-12 7-103-16,0-2-42 0,1 2-65 0,0-7 27 15,-2 2-236-15,-1 0 9 0,-2-3 16 16,-1 5 46-16,-4-2 40 0,3 2 26 0,-9 4 9 16,5-2 54-16,1 0 2 0,-1 6 20 15,1-3 6-15</inkml:trace>
  <inkml:trace contextRef="#ctx0" brushRef="#br0" timeOffset="113185.88">30954 4752 480 0,'-2'-2'468'0,"0"-2"-85"0,-3 1-4 0,2 0-9 16,-1 0-44-16,0 0-17 0,-9-2-29 0,-3-2-22 16,2 2-40-16,-2 1-9 0,-4-1-24 0,2 4-13 15,6 1-16-15,-1 0-10 0,-5 0-32 16,-18 14 7-16,16-4-3 0,2-3-9 0,0 4-8 16,1 4-13-16,2-1 6 0,4-2-11 15,1 1-2-15,2-1-13 0,4 1-2 0,4-13-11 16,0 8 13-16,0 1-24 0,0-4-1 15,12 7-4-15,3-4 3 0,-1-3-13 0,3-1-13 16,2-3-22-16,0 1-10 0,-7-2-11 0,3 0-12 16,17-12-24-16,-12 5-6 0,1 1 3 0,-2-3 7 15,-2-1-36-15,0-3 10 0,-1 1 8 16,-5 5 11-16,-1-4-22 0,-4 4-6 0,-1 0 38 16,-1 4 1-16,-2 0 21 0,-2 1 2 15,0 2 30-15,0 2 0 0,-2 1 0 0,2-3 38 16,-2 5 19-16,0-1 0 0,2 1 10 0,-2 0 8 15,4 2-3-15,-2-1 2 0,2 0-3 0,-2-1-4 16,11 12 8-16,-2-6-17 0,4-3 9 16,1 1-18-16,2-4-9 0,2-1 7 0,-1 2-17 15,-5-6-8-15,3 0-8 0,19-11-18 16,-15 6-17-16,-1-1-21 0,-1 0-7 0,-1-4-45 16,-4 0 27-16,4-2 7 0,-5-2-54 0,-1-1-25 15,-2-2 0-15,-4 0 10 0,-2-2 1 0,-2 4 9 16,0 4 21-16,0-4 1 0,0-4 26 15,-18-22 3-15,11 19 7 0,-1 1 24 16,-2 0 15-16,1 2 8 0,1 3 14 0,-2 1 35 16,3 3-22-16,1 2 2 0,2 4 17 0,-3 2-32 15,2 0 12-15,1 3-1 0,1-1 45 16,3 2 9-16,0 0 12 0,0 0 12 0,-13 11 8 16,7 4 5-16,0 0 9 0,2 2 17 0,4 6-3 15,0-15 23-15,0 7-9 0,0 4 0 16,18 20 7-16,-9-15-16 0,0-4-10 0,3 5-2 15,-4-2-12-15,6-3-15 0,0 2-16 16,-1 1 11-16,1-3-27 0,-2-1 10 0,0 1-21 16,1-3 0-16,-1-1 3 0,-3-1 10 0,2-3-6 15,1-2-17-15,-4-3-4 0,-1-2-4 0,-1-1-21 16,4 0-8-16,-5-3-41 0,1 0-12 16,-6-1-45-16,0 0-45 0,16 0 15 0,13-16-105 15,-18 10-37-15,2-2-55 0,3-1 29 0,-4 1-227 16,-1 3-29-16,-4-2 37 0,4-2 78 15,-3 2 8-15,-4-1 37 0,0 3 10 0,-2-1 35 16,-2 1 31-16,0 5 33 0,0 0-19 0</inkml:trace>
  <inkml:trace contextRef="#ctx0" brushRef="#br0" timeOffset="113602.03">31134 4738 959 0,'-9'1'404'0,"4"-1"-57"0,-1 0 6 0,3 0-8 16,-1 0-30-16,0 0-26 0,2 0-35 16,0 0-15-16,0 0-25 0,2 1-11 0,2-1-30 15,4 1-14-15,0-1-22 0,15 1-13 16,-10-1 4-16,4 0-25 0,6 0-5 0,3 0-14 16,-1 0-10-16,28-12-15 0,-24 7-29 0,-2 1 1 15,-2 0-21-15,-4 0-5 0,0-1 8 0,1 2-10 16,-9 1-11-16,-2-1 11 0,1 3-6 15,-4-2 5-15,-6 2-13 0,0 0-9 0,0 0 17 16,7 0 3-16,-7 0-2 0,6 0 6 16,-6 0-15-16,0 0 20 0,0 0 4 0,14 14 12 15,-14-9 12-15,2 0 3 0,-2 2-3 0,1 0 21 16,-1 0-17-16,6 11 6 0,-2-1-1 16,-4-12-2-16,0 4-4 0,0-1-8 0,0 1 3 15,10 7-16-15,-8-10 0 0,7 6 8 0,-1-2-23 16,4 0-31-16,-1-2-35 0,4 1-30 15,4 0 10-15,3-2-74 0,1-3-60 0,-3 0-12 16,0 0-48-16,-2 1 26 0,4-5-172 16,-10 0-44-16,-3 0 31 0,-9 0-5 0,0 0 51 15,7 0 15-15,-7 0 47 0,6 0 0 16,4-11 20-16,-8 7-5 0</inkml:trace>
  <inkml:trace contextRef="#ctx0" brushRef="#br0" timeOffset="113760.45">31651 4635 910 0,'-12'-14'299'16,"1"1"-18"-16,0 1-37 0,-1 0-43 16,-1 3-33-16,2 4-4 0,2 2-15 0,0 1-32 15,-1 1-19-15,10 1-55 0,-6 0-30 0,6 0-48 16,-9 0-62-16,9 0 8 0,-8 0-205 0,-4 11 23 16,10-7 18-16,2-1-53 0,2 0 12 0,0 3 12 15,10 4-30-15</inkml:trace>
  <inkml:trace contextRef="#ctx0" brushRef="#br0" timeOffset="114680.9">31758 4706 359 0,'4'1'421'0,"-3"-1"-87"16,4 2-26-16,-3 1-22 0,-2 0 13 0,2 2-37 15,0-1-31-15,-2 2-27 0,2 1 7 0,1 9 12 16,1 1-7-16,-2 3-17 0,1-5-10 15,5 1-1-15,-2-3-29 0,2 1 7 0,-3-5-15 16,3 4-1-16,-2-5-15 0,5 1-17 0,-3-2-3 16,1-2-12-16,1-3-13 0,0 0-7 15,-1-2-6-15,1 0-26 0,-2 0-3 0,3 0-12 16,19-14-24-16,-16 7-2 0,1 3-28 16,-3-4-3-16,-2-3-7 0,-1-1 10 0,-1-2-6 15,-4 2-11-15,-2 0 13 0,-2 2 8 0,0 10-5 16,0-7-12-16,0-4 18 0,-18-9-5 0,9 15 6 15,-5-5 4-15,-3 4-20 0,1 0 26 16,-4-1 3-16,2 2-5 0,-3 4-7 0,2 0-1 16,9 1 6-16,-1 0-2 0,-2 0 6 15,3 0-3-15,-1 0-14 0,3 0-4 0,3 0 21 16,5 0-4-16,-9 0 0 0,9 0 11 0,-7 0-21 16,7 0 18-16,0 0-3 0,-6 12 2 15,8-12-5-15,2 0 11 0,1 0-7 0,1 0-5 16,2 0-10-16,13-1 25 0,-11 1-6 0,7 0-20 15,2 0 24-15,23-11 7 0,-17 6-14 16,-2 2 2-16,-1-1-3 0,-6 3-4 0,4-1 0 16,-9-1 12-16,3 1-8 0,-5 2-1 0,-9 0-8 15,8 0 13-15,-3 0-18 0,4 0 30 0,7 17-13 16,-5-9-2-16,1 1 7 0,-4 3-9 16,1-2 23-16,-4 1-5 0,4 2 24 0,0-1-7 15,-3 2 1-15,1-1-4 0,-2 1 0 0,4-2-16 16,-5-4 13-16,-2 1-1 0,0-3 19 15,0 1-2-15,-1-3 7 0,-1-2-3 16,1 1 7-16,-1-1 37 0,0-1-9 0,0 1 10 16,0-2-7-16,0 0-20 0,0-3 0 0,0 1-19 15,-2-2 14-15,2 0-13 0,-2 0-10 16,2-1 3-16,0-1 4 0,4-9-21 0,-4 7-9 16,0-4-5-16,0 0 5 0,8-12-12 0,-4 9-2 15,1 1 4-15,1 4 5 0,-6 2-8 16,5 1 7-16,2 2-26 0,-2-1 5 0,-1 2 17 15,3 0-7-15,-3 3-12 0,2-1 17 0,0 1-15 16,0 1 16-16,-6 0-21 0,0 0 2 16,7 0 9-16,11 25-1 0,-11-13 12 0,-1 4 12 15,-1-7 13-15,-1 8-24 0,3-2 7 16,-4 2 14-16,-1 0-7 0,2-3-6 0,1 1 15 16,-1-5 3-16,0-2 11 0,2 0 4 0,-4-3-5 15,0-1 19-15,2 0-7 0,1 0-5 16,-1-1-14-16,12 1-2 0,-3-1-5 0,6-1 21 15,-13-2-24-15,9 0 1 0,6 0 22 0,24-14-11 16,-21 4-5-16,-4 4-15 0,-3-1 2 16,-4 1-2-16,-4-1-1 0,-2 5 15 0,-3-1-10 15,-1 3-3-15,-1-5-77 0,-2 4-17 16,0 1-31-16,0 0-32 0,-14-14-32 0,5 14-44 16,3-1 21-16,-1-2-103 0,1 3-45 0,2-3 29 15,-2 1-245-15,2-1 11 0,-1 1 45 16,3 0 28-16,2 0 45 0,0 2 31 0,0 0 29 15,15-11 20-15,-3 1 10 0,3 6 5 0,-1 3 46 16,1-1 10-16</inkml:trace>
  <inkml:trace contextRef="#ctx0" brushRef="#br0" timeOffset="115088.99">32806 4828 419 0,'-5'3'416'15,"0"2"-51"-15,-1-3-44 0,1-2-20 16,-1 0-39-16,-3-2 14 0,0 0-1 0,9 2-20 16,-9 0-7-16,0 0-42 0,0 0-25 0,2 0-24 15,-9-13 11-15,11 7-33 0,-1 3-11 0,2-2 7 16,1 4-18-16,-1-9-20 0,2 1 1 15,2 4-17-15,0 5-7 0,0 0-9 16,0 0-8-16,0-7-12 0,13 3 5 0,-11 4-18 16,0 2 19-16,8 0-24 0,-4 5 9 0,-1 0-17 15,1 3-2-15,-1 0 9 0,0 2-11 0,1-7 6 16,-3 2-5-16,-1 1-13 0,-2-3 17 0,0-1-11 16,0-4 9-16,0 0-16 0,0 7 2 15,0-7-1-15,0 0 13 0,0 0-23 0,-9 8-43 16,11-6 6-16,-4-6-88 0,0 0-55 15,-2 0-50-15,5-6 26 0,2 1-264 0,5 7 7 16,-3-3 29-16,-1-3 41 0,-4 0 4 0,5 4 46 16,4 1 9-16,-5 4 39 0,-1-3 37 15,1-5-2-15</inkml:trace>
  <inkml:trace contextRef="#ctx0" brushRef="#br0" timeOffset="148080.74">663 6060 374 0,'0'0'275'16,"0"0"-58"-16,-16 0 10 0,16 0-42 0,0 0 0 15,0 0-22-15,0 0-10 0,0 0-15 16,0 0-4-16,0 0 1 0,12 17-2 0,4-24-5 16,0-1-9-16,1-4-30 0,4 3 20 0,-3-4-27 15,2 1-9-15,-4-3-14 0,-1 3-13 0,-1-2 3 16,1 0-17-16,-3 4 9 0,-3-2 2 15,-1 0 3-15,-1 2-24 0,-2 1 5 0,-2 4 10 16,-3 5-18-16,0 0 16 0,0 0-8 16,-5-10-21-16,0 13 6 0,-4 1 1 0,1 4-10 15,-4 4 10-15,5-1 1 0,-1 4 17 0,-1 0-31 16,4 4 4-16,2 2 10 0,-3 0 12 0,6 3 5 16,0 3-10-16,0-13 1 0,0 8 4 0,0 4-13 15,18 32-7-15,-9-27 17 0,2 4-4 16,0-4-1-16,-4-2-12 0,6-2 13 0,-7 2-17 15,2 0 25-15,1-5-24 0,-3 1 23 16,-2-1-25-16,-2-2 27 0,0-1-13 0,0-4 6 16,0-1-14-16,-2-8 42 0,0 4-13 0,-12 13-10 15,3-14-6-15,-1-1 18 0,0-2-25 0,-5-1 24 16,-1 1-2-16,-2-1-3 0,0-3-4 0,-5-1 1 16,2 1-3-16,-4-4-15 0,-1-3-8 15,14 3-37-15,-28-9-8 0,15 2-8 16,0 2-14-16,4 1-16 0,1-4-16 0,6 4-18 15,2-4-16-15,2-1-59 0,3-4 18 0,7 0-262 16,2-3 27-16,5 0 7 0,1-4 40 0,0-2 44 16,3 1 6-16,5-2 4 0,1-1 16 15</inkml:trace>
  <inkml:trace contextRef="#ctx0" brushRef="#br0" timeOffset="148376.53">886 6029 348 0,'0'-2'359'15,"-2"4"-70"-15,2 4-25 0,0 2-25 0,-5 6-12 16,7 0 8-16,-2-3-31 0,0 6 23 0,0 2-27 16,11 33-22-16,-5-19-20 0,0-2 56 15,-3 10-30-15,1-4-39 0,0 1-13 16,-2-4-14-16,3 1-8 0,-3 0 1 0,1-5-9 15,-1 1-35-15,0-5-5 0,0-1 22 0,-1-1-25 16,0-5-32-16,0-2-2 0,-1-9-72 16,0 2-34-16,0 1-35 0,0-2-31 0,0-9-36 15,-5 11 17-15,-3-9-298 0,2-4 27 16,-4-1 14-16,1-4 44 0,-3-5 41 0,7 2 27 16,-3-2 22-16,-2 0 22 0,1 2-16 0</inkml:trace>
  <inkml:trace contextRef="#ctx0" brushRef="#br0" timeOffset="148936.52">534 6503 234 0,'-6'0'379'16,"2"-1"-61"-16,-1-1-25 0,-1 0-29 0,4 0 4 15,0-1-55-15,4 0-15 0,0-1-39 16,5-1-22-16,1 0-15 0,8-2-7 0,0-3-7 15,4 1-20-15,3 1-11 0,2-3 5 0,-1 1-14 16,0 5-8-16,4 5-16 0,-3-5-11 16,-5 5 15-16,0-3-3 0,-2 1-7 0,-9 2-2 15,5 0-3-15,-1 0-13 0,1 0 18 0,-3 0-4 16,0 0-25-16,1 0-5 0,-2 0 18 0,-3 0-4 16,-7 0-9-16,19 5-18 0,-11 0 18 15,-1-1 7-15,-2 1-12 0,-1-5 11 0,1 3-13 16,-1 0 19-16,0 4-18 0,0 0-3 15,1 2 10-15,0 1-3 0,-4-3 8 0,2 6-9 16,-2-4 33-16,3 2-9 0,-2 0 4 0,-2 1-25 16,4-3 19-16,1 1-9 0,1-1-12 0,0-1 13 15,0-1 19-15,-1 1-16 0,-1-1-7 16,10-5 29-16,-14-2-47 0,11 0 22 0,2 0 7 16,1 0-20-16,3 0-11 0,18-12 25 15,-22 10-17-15,2-3 16 0,1 0 14 0,-5-1-20 16,1 0-27-16,-6 1 2 0,1 0-1 0,-1-1 20 15,-3 0-1-15,0 0-1 0,-1-2 10 0,-2 3-12 16,0-2 1-16,0-5-2 0,0-4 26 16,-16-17-23-16,9 20-23 0,-5 2 24 15,0 2-9-15,0 3 9 0,-2 2-1 0,-3 2-13 16,10 2 1-16,-17 14-32 0,3-8 19 16,3 0-11-16,1 5-8 0,-2 0-27 0,4 1-21 15,1 2-26-15,3-2-24 0,4-7-7 16,2 5-25-16,1-1-12 0,4-9 16 0,0 0-260 15,14 1 32-15,-3-2 26 0,1 2 14 16,1-7 36-16,2-3 15 0,1-3 17 0</inkml:trace>
  <inkml:trace contextRef="#ctx0" brushRef="#br0" timeOffset="149452.5">1216 6403 827 0,'3'3'319'0,"-1"1"9"15,-1 2-30-15,0-1-39 0,6 9 25 0,-3 1-24 16,-1 2-30-16,4 0-13 0,-1-1-24 16,1-3-28-16,2 0-24 0,0 0 13 0,-3-1-20 15,4-4-20-15,-3-2-2 0,-1-1-21 0,0-1-18 16,-1-1-2-16,3-2 7 0,-2-1-12 16,1 0-7-16,-7 0-2 0,10 0-1 0,0 0-5 15,9-14-12-15,-11 10-10 0,-3 0 16 16,-1-2-29-16,-2 1 3 0,0-3-14 0,2-6-14 15,-2 1 7-15,-1 3 4 0,-1 10-7 0,0-10 13 16,0 3-21-16,0-1-12 0,0 8 13 16,0-8 13-16,0 8-4 0,0-6-4 0,-5 2-3 15,5 4 22-15,1 4-8 0,0-1 18 0,1 3 3 16,3 10 6-16,-1 1-4 0,3 0-10 16,-2-2 5-16,4 3 21 0,-2-3-13 0,2-1 16 15,0-1-26-15,3-4 18 0,0 0-7 0,-1-2-8 16,-2-2-5-16,1-2 14 0,-1 0-13 15,-1-3-2-15,-8 0 9 0,8 0-19 0,15-12 13 16,-9 2-7-16,-4-2 2 0,-2-2-12 16,1-1-25-16,-2-3-3 0,-3 2-2 0,-3-3-6 15,-1 10 2-15,0-3 4 0,0-3-9 0,0 0-19 16,-14-16 19-16,5 19 1 0,2-1-34 0,-1 6-12 16,-1 2-2-16,-3 3 2 0,2 2-12 15,10 0-17-15,-14 0 6 0,1 0-8 0,-13 13-6 16,11-9-15-16,6 1-9 0,0-1-11 0,5-1-2 15,1-1-32-15,-1 4 18 0,6-4-136 16,-2 0-106-16,4 0 26 0,0 0 17 0,13 1-2 16,0 0 68-16,-8-3-6 0,9 0-13 0</inkml:trace>
  <inkml:trace contextRef="#ctx0" brushRef="#br0" timeOffset="151622.28">3382 5600 282 0,'0'0'327'0,"0"0"-29"15,0 0-48-15,0 0-4 0,0 0-6 0,0 0 10 16,0 0-47-16,0 0 24 0,22 20-26 16,-17-4 15-16,5 2 11 0,-1 6-27 0,2 0-3 15,2-1-28-15,-2-2 1 0,1 0-34 16,0 1 4-16,1 0-28 0,1-1 0 0,-1 0-25 15,-1-3-1-15,0-1-9 0,-3-2-30 16,1-4-4-16,-4-3-86 0,-1-1-4 0,0-2-12 16,-5-2-55-16,1-1-53 0,0-2-50 15,-1 0 20-15,0 0-275 0,0 0 26 0,1-10 23 16,-3 5 29-16,1-2 27 0,-3-7 6 0,0 3 37 16,0-6-8-16,-1 1 48 0</inkml:trace>
  <inkml:trace contextRef="#ctx0" brushRef="#br0" timeOffset="151841.87">3557 5654 386 0,'-1'-3'341'15,"-1"1"-36"-15,0-1-46 0,-1 3-27 16,0 0-5-16,0 2 5 0,-2 1-9 0,0 1-11 16,-6 11 5-16,0 2-51 0,-3 0-16 15,5 0-16-15,-5 3 17 0,5-1-18 0,0 2-6 16,3-2-13-16,-3 1-14 0,0-2-11 0,2-2-9 15,1-1-59-15,1-4-30 0,0 3-35 0,1-5-61 16,0-4-59-16,2-3 15 0,0-1-287 0,2-1 0 16,0 0 30-16,0 0 28 0,0 0 41 15,-7-13 0-15,6 6 13 0,1 1 27 0</inkml:trace>
  <inkml:trace contextRef="#ctx0" brushRef="#br0" timeOffset="152043.9">3262 5794 360 0,'-2'1'387'15,"1"0"-62"-15,2-1-47 0,1 0-30 16,3 0-24-16,0 0-28 0,12-2-16 0,3-3-29 16,4 1-8-16,-2 1-38 0,3-2-33 15,1 0-40-15,1 3-48 0,0-3-52 0,-1 0 5 16,0 3-358-16,-1 1 29 0,-1 0 21 15,-12 1 31-15,6 0 26 0,4 0 17 0</inkml:trace>
  <inkml:trace contextRef="#ctx0" brushRef="#br0" timeOffset="152760.3">4423 5698 516 0,'1'6'324'0,"1"-4"-42"0,-1 2-28 16,0 0-17-16,-1 3-27 0,0-4-7 15,0 1-12-15,0 1-15 0,0-2-40 0,-1 0 10 16,-1 2-24-16,0-2-11 0,2-3-11 15,-8 3-15-15,4 0-7 0,-1-3 2 0,0 0-11 16,-2 0-4-16,2 0-27 0,-4 0-2 0,-11-11-14 16,2 3 3-16,4-2-11 0,1-3-23 0,3-1 0 15,3-3-8-15,-3 3-5 0,5 0 3 0,3 1-5 16,2 3-16-16,0 10 18 0,0-7-6 16,0 0-4-16,0 0 0 0,0 2 12 0,11-7-8 15,-1 2 10-15,-4 3 15 0,1 2 13 16,-1 3 3-16,1-2-8 0,-1 2 7 0,-1 2 0 15,1-1 14-15,-6 1-2 0,0 0 28 0,27 11-2 16,-14-1-14-16,0 1 20 0,0 3 12 16,-1 0 16-16,0 7-9 0,2-3 4 0,-2 1-8 15,-1 1-7-15,1 1 21 0,0-1-27 0,1 3 6 16,-2-1-2-16,0-2 5 0,0 1-11 16,-1-4 1-16,0 2-19 0,-1 1 17 0,-2-4-9 15,-3-1-10-15,1-1-4 0,-2-4-17 0,-1 0 13 16,-1-2-8-16,-1-1 4 0,0-7-22 0,0 0 10 15,-14 25 11-15,1-16-9 0,-3 0-4 16,-1 0-25-16,-1-1 0 0,-2-2-35 0,-2 1-22 16,2 0-18-16,-2-4-17 0,1 0-23 15,3 0-14-15,-2-1-17 0,7-2-48 0,1 0 18 16,12 0-144-16,0 0-72 0,-14-11 31 0,13 4 26 16,3 0-2-16,7-8 1 0,0-2 21 15,4 2 17-15,2-2 4 0</inkml:trace>
  <inkml:trace contextRef="#ctx0" brushRef="#br0" timeOffset="153083.16">4713 5666 385 0,'0'-5'358'0,"0"2"-40"0,0-1-35 15,2 1-13-15,-2 0-21 0,2 1 0 16,0 0-40-16,0 0-28 0,1 2 6 0,-2 0-15 15,1 2-19-15,0 3 56 0,1 0-23 0,3 12-14 16,-2 0 2-16,1 4-2 0,1 2-10 16,-1 0 3-16,-1 1-29 0,0 0-2 0,1 1-20 15,-3-1-2-15,2 0-16 0,-1 2-5 0,0-6-14 16,-1 1-10-16,2-4 1 0,0 1-11 16,1-4-10-16,1-4-3 0,-1-3-35 0,1-1-18 15,-1-2 1-15,-1-2-126 0,2-1-45 0,1-1-48 16,-7 0-59-16,0 0 30 0,9 0 23 0,-2 0 20 15,-7 0-273-15,13-13 27 0,-11 10 25 16,1-1 75-16,0-1-4 0,-2 0 10 0,0 0 31 16,-2 0 36-16,0 1-5 0</inkml:trace>
  <inkml:trace contextRef="#ctx0" brushRef="#br0" timeOffset="153283.2">4723 5877 376 0,'-4'-1'476'0,"1"0"-98"16,3 0-27-16,-2 1-46 0,1-3-18 16,1 3-10-16,1 0-29 0,2-2-40 0,1 0-25 15,1 1-20-15,11-3-17 0,1-1-46 0,1 2-64 16,1 0-53-16,0-2-38 0,-1 1-78 16,4-1 15-16,-3-2-254 0,3 4-56 0,0-5 38 15,1 5 36-15,1 0-8 0,-3 3 60 16,7-2 13-16,1 0-14 0</inkml:trace>
  <inkml:trace contextRef="#ctx0" brushRef="#br0" timeOffset="153771.07">5500 5804 227 0,'3'2'475'15,"-2"1"-90"-15,1-1-25 0,-1 3-47 0,1 0 38 16,1 2-55-16,2 8-3 0,-1 3-11 0,2 0-23 15,0-1-15-15,2 0-21 0,1-1-19 16,0 1-25-16,3-3-11 0,0-1-28 16,1-3-5-16,2-1-9 0,2-2-22 0,1-2-5 15,-1-2-15-15,-9-3 4 0,4 0-24 0,1 0-13 16,17-14-20-16,-18 13-12 0,0-8-19 16,-1-1-21-16,-2 0-9 0,-2 4-22 0,-3-2 11 15,4-4-16-15,-5 4 7 0,0 0-30 0,-2 4 23 16,-1 4-10-16,0 0 22 0,0 0-20 15,0-8 21-15,0 8 13 0,-9-6 17 0,7 8 6 16,-1 3 0-16,1 1 34 0,0-2-11 0,1 3 21 16,5 10 2-16,-4-17 1 0,0 12 8 0,10 15-10 15,-3-13 24-15,2-2-18 0,4-4 13 16,0-1-4-16,4-2-7 0,2-3-17 0,2-2 5 16,-11 0-4-16,6 0-1 0,21-14-9 0,-17 4-8 15,-3-1-5-15,1-1-21 0,-2-1 3 16,-2-2-3-16,-4-3-2 0,0 2-7 0,-4 0 2 15,-2 1-14-15,-2 1-3 0,-2 14-7 16,0-10 6-16,0-3 11 0,-19-8 1 0,7 13-25 16,-2 1 6-16,-5 2 3 0,4 3-23 15,3 2-25-15,-7-1-1 0,4 1-34 0,15 0-17 0,-16 0-13 16,3 0-32-16,0 0 18 0,4 0-174 16,1 0-96-16,1 0 15 0,7 0 17 0,0 0 42 15,-8 0 47-15,8 0-2 0,-5 6 4 0,8-6 12 16</inkml:trace>
  <inkml:trace contextRef="#ctx0" brushRef="#br0" timeOffset="153982.64">6176 5803 573 0,'4'3'452'0,"-3"2"-78"0,2 0-48 0,0 9 31 15,2 3-27-15,0 0-25 0,0-2-36 16,0 6-24-16,3-4-36 0,-2-2-19 0,1-1-24 15,-1 1-18-15,0-5-51 0,0-2-37 16,5 1-7-16,-5-2-112 0,1-7-47 0,-1 0-60 16,-6 0 15-16,0 0-270 0,6 0-39 0,5-11 31 15,-8 5 30-15,-1 1 26 0,3-10 57 16,-2-2 6-16,-1 0-14 0,-2 6 15 0</inkml:trace>
  <inkml:trace contextRef="#ctx0" brushRef="#br0" timeOffset="154131.03">6110 5683 298 0,'-10'-1'406'16,"2"1"-92"-16,-1 0-46 0,3 0-48 0,0 1-27 15,1 0-51-15,1 0-49 0,0 1-32 16,4-2-79-16,0 0 1 0,0 0-188 0,-3 3 17 16,6-1 15-16,-1-2-178 0,3 0 36 0,0 0-16 15</inkml:trace>
  <inkml:trace contextRef="#ctx0" brushRef="#br0" timeOffset="154359.14">6254 5699 353 0,'5'1'409'0,"-1"3"-35"15,-1 1-7-15,8 6-48 0,-2 2 5 16,2 0-1-16,-3 2-32 0,0 1-13 0,-1 3-37 16,3 3-17-16,-1-1-8 0,2 1-28 0,1 0-15 15,-3-2-31-15,4 1-10 0,-1-2-14 16,-2-2-4-16,2-2-13 0,-2-2-22 0,-3-1-28 15,-2-3-24-15,-1-4-34 0,-1 0 1 0,3-3-76 16,-3 1-34-16,1-3-33 0,-4 0-32 16,0 0-32-16,0 0 18 0,7-11-193 0,-5 7-79 0,-1-2 23 15,-1-2 30-15,-1-9 33 0,1 8 18 16,0-6 44-16,0-2 1 0,0-2 8 0</inkml:trace>
  <inkml:trace contextRef="#ctx0" brushRef="#br0" timeOffset="154623.84">6489 5753 428 0,'1'-3'423'0,"1"-1"-58"0,-2 1-33 0,1 1-41 16,0-1 36-16,-1 1-22 0,1 0-21 0,0-1-19 15,0 1-14-15,0 1-19 0,0 1-26 16,0 0 8-16,1 1-5 0,-1 4-5 0,2-1-23 16,9 10 7-16,-4 1-14 0,-1 4-13 15,5 1-15-15,-5-1 0 0,-3 3-25 0,3 2-14 16,0-2-5-16,3 1 0 0,-3-3-21 0,2 1 4 15,-1-3-30-15,-1-1-18 0,-1-3-41 16,3-3-48-16,-3-4-31 0,-1 0 8 0,2-3-136 16,-2-3-47-16,-1-1-70 0,-4 0 29 15,0 0 28-15,7 0 28 0,13-11-292 0,-10 6 48 16,-3-3 37-16,-1 3 39 0,-1 0 29 0,2-8 24 16,3 2 4-16,-1 4 35 0,0-3 24 0</inkml:trace>
  <inkml:trace contextRef="#ctx0" brushRef="#br0" timeOffset="155826.04">8020 6030 643 0,'0'0'304'16,"0"0"-37"-16,0 0-17 0,0 0-30 15,0 0-1-15,15-18-11 0,-17 13-8 0,-4-7-33 16,-1-5 32-16,-1 6-31 0,-2 2-21 16,-2 0-21-16,0 4-36 0,-2 2 15 0,-4 3-13 15,8 0 13-15,-4 0-50 0,-21 14-6 0,13-3 5 16,1 1-18-16,4 5 17 0,-3-3 4 16,2 2 9-16,2 1-12 0,3 2-24 0,-2-2-3 15,5 1 0-15,2-1 17 0,3-2-3 0,5-5 2 16,-1-1-1-16,1-9-5 0,0 7-3 15,12 4 20-15,-5-9-31 0,-1-1-2 0,2-1-2 16,11-2-6-16,-9 2-1 0,20-9-5 0,-12 2-20 16,0-1-33-16,-2-6 3 0,0 6-4 0,-3-4-9 15,-1-3 5-15,2-1-3 0,-5 2-3 16,-3 1 7-16,1-1 11 0,-4-1 7 0,-2 3-1 16,1 5-6-16,-2 7 14 0,0-7-9 15,0 7 28-15,0-8-8 0,0 8 2 0,0-8-8 16,0 8 18-16,0 0 1 0,0 0 3 0,-5-9 5 15,5 11 9-15,0 1 21 0,2 2-8 0,3 10-3 16,-1-1 47-16,3 2 3 0,2 2 1 16,1 2 13-16,0 1-16 0,2 1 0 15,0 0-11-15,1 1 9 0,0 0-24 0,-2-2 10 16,5 1-21-16,-3 0 10 0,1 0-21 0,-2-1 16 16,-1-2-4-16,-1-2 4 0,-2 0-31 0,-1-2 25 15,-4-5-1-15,-2 1-8 0,-1-11 0 16,0 8 8-16,-11 12 0 0,1-8-6 0,-3-2-10 15,-2-6 9-15,-4 0-18 0,-1-2 9 16,0 0-4-16,-2-1-7 0,10-1 14 0,-6 0-4 16,-4 0-18-16,1 0 6 0,-1 0-10 0,-20-13-7 15,21 6 10-15,4 2-25 0,2-3-4 0,1 1 2 16,6-1 3-16,2 1-53 0,4-2-4 16,1 2-15-16,1-2 24 0,0 0-7 0,14-17 3 15,-2 10-27-15,1-1 17 0,3-1-23 16,3 3-5-16,0-1-15 0,-1 3-15 0,2-1-46 15,2 1 17-15,-5-2-145 0,4 1-109 0,-3-2 15 16,1 1 26-16,2 1 34 0,1 0 21 16,-4 1 34-16,3-4 4 0,0 4 9 0</inkml:trace>
  <inkml:trace contextRef="#ctx0" brushRef="#br0" timeOffset="157352.6">8136 6057 433 0,'0'3'213'0,"0"-1"-7"15,0 0 10-15,2 1 5 0,0-2-15 16,0 1 0-16,2 0-2 0,-1 0-20 0,2-1-14 16,0 1 18-16,2-2-21 0,-1 0-3 0,2 0-18 15,13 1-21-15,-13-1-17 0,7 0 13 16,17-15-23-16,-13 9-6 0,-3-1-17 15,-1-1-19-15,-2 0-9 0,2-1 6 0,-6 4-8 16,-3-3-14-16,4-1-6 0,-5 1-19 0,-1 0 4 16,-1 0 7-16,-1 3-13 0,-2 5 15 0,0-7-18 15,0 7 3-15,0-8 3 0,-16-9 7 16,7 12-19-16,-1 2 5 0,0 0 9 0,0 1-17 16,10 2 1-16,-14 0 8 0,-3 0 11 0,-17 12-26 15,14-4 0-15,3 4 10 0,1 1 13 16,1 1 21-16,5 5 12 0,0-2-24 0,2 0-1 15,4-1 68-15,3 0-6 0,1-10 8 16,0 6-5-16,18 8-14 0,-6-10-2 0,4-3-6 16,5-2-15-16,0-2 10 0,4-3-20 0,-13 0 9 15,6 0-10-15,26-11-40 0,-23 3 1 16,5 2-40-16,-2-5-35 0,-2-1 11 0,-2 1-12 16,-1-3-12-16,-4 1-12 0,-2-1-13 15,-4-1-2-15,-1 3 0 0,-6 0-2 0,0 3 25 16,-2 9-9-16,0-8 7 0,0 3 8 0,0 5 13 15,-15-14 2-15,11 11 13 0,1 1 13 16,-1 0 3-16,1 1 21 0,0 0 29 0,1 1 30 16,-1 2 4-16,1 0 10 0,1 1 27 15,1 1 8-15,1 1 13 0,0 1 5 0,0-1-10 16,6 11 14-16,1-2 19 0,-2 3 9 16,2-5-15-16,-3 0-17 0,3-1-4 0,-1-2 6 0,-1-1-15 15,-2-2-4-15,0 0-6 0,0-2-13 16,-2 1 4-16,0-3-8 0,-1 0 10 0,1 0-5 15,-2 1-16-15,0-3 8 0,0 0-11 0,0 0-3 16,-4 0-14-16,1-1 6 0,-3-3-18 16,2 1-4-16,0-1-24 0,-3-8-29 0,-1-1 12 15,1 0-18-15,4 1-3 0,2 2 3 16,1 10-13-16,0-12 5 0,12-17 7 0,-5 16-19 16,3 1 6-16,1 1 32 0,2 1 4 0,3-2 5 15,2 4-11-15,0 4 4 0,-1-1 28 0,2 2 6 16,-12 3-7-16,3 0-10 0,3 0 3 15,17 12 29-15,-15-3 8 0,-2 2-18 16,-2-1 13-16,0 1-12 0,-3 3 6 0,-1-2 11 16,-3-1-4-16,-1 0 12 0,-2-3-5 0,0 0 1 15,0-1-5-15,-1 0 3 0,0 0-2 0,0-2-3 16,0 2-14-16,1-4-2 0,-1 3 10 16,0-6-9-16,0 0-7 0,0 0 7 0,0 8 7 15,0-8 0-15,11 12-10 0,-6-12 3 16,1 3-17-16,1-3 28 0,2-3-16 0,1 3 1 15,20-9 0-15,-9 3-8 0,-3-1-5 0,1-4-1 16,0 0 8-16,-2-3-4 0,-1 2-14 0,-3-2 12 16,-3 2-21-16,-1-3-21 0,-2 1 10 15,-2 1 2-15,-1 1 9 0,-2 3-8 0,-1 1 4 16,-1 8-16-16,0 0 6 0,0-9 7 16,-14-1 3-16,9 8 3 0,-2 1 13 0,0 1 1 15,-8 3-6-15,8-3 23 0,-14 12-1 16,7-2-1-16,2 1 1 0,1 1 33 0,1 4-9 15,3-1 16-15,1 0-8 0,4 1 14 0,0 1 5 16,2-10-5-16,0 2-14 0,14 16-1 16,-2-14 3-16,4-1 1 0,4-2 4 0,1-1-8 15,2-2-10-15,1-5 3 0,-12 0 8 16,6 0-11-16,3 0-7 0,20-17-24 0,-20 9-13 16,-3-1-12-16,-2-3-20 0,-2 0 7 0,0-3-51 15,-5-2-33-15,0-2 7 0,-3 1 1 0,1 1-19 16,-5-3-1-16,0 6 19 0,-2 14 9 15,0-10 5-15,-12-13-2 0,6 15 24 0,0 2 13 16,1 1 5-16,0 2 5 0,1 0 0 0,1 0 5 16,-1 0 25-16,3 3-16 0,0-3 19 15,-1 3 24-15,0 0 23 0,2 0-1 0,0 1 8 16,2 1 14-16,0 0 10 0,0 0-3 0,2 0 19 16,-1 2-5-16,8 5-6 0,0 0 37 15,2 1-18-15,-1 2 9 0,2-1 0 0,-1 1-5 16,1 0-8-16,0 0 8 0,-3-1-20 15,2-1-1-15,-5-2-9 0,0 1 4 0,0-1-9 16,-3-3 13-16,-1 1-12 0,-2-1 16 0,-2-2 1 16,1-1 2-16,-1-2-12 0,0 0 8 0,0 0-14 15,-7 4 6-15,4-5-11 0,0 1-6 16,-2-3 9-16,1 1-17 0,0 1 1 0,-1-2 0 16,1-1-5-16,1 0 1 0,0-1-13 0,-3-8-22 15,4-1-9-15,0 0-4 0,2 5-20 16,0 9-31-16,0-9 6 0,12-15 7 0,-5 12-29 15,3-4-25-15,0 5-35 0,2 0-20 16,-1 3-28-16,-1 1-13 0,4 2 19 0,-1 0-150 16,-2 4-107-16,-3 1-24 0,3 0 69 0,-1 0 16 15,4 0 14-15,19 11 24 0,-14-6 21 16,3 0 42-16,2 0-2 0</inkml:trace>
  <inkml:trace contextRef="#ctx0" brushRef="#br0" timeOffset="158258.56">9732 5935 413 0,'-1'-3'378'0,"-2"0"-44"0,1 1-24 0,-1-1-12 15,0-1-4-15,-1 1-36 0,-2-1-7 16,0 3-24-16,-13-1 3 0,5 0-33 0,3 2-24 16,-3 0 3-16,-20 12-8 0,15-3-23 0,1 1-8 15,2 2-11-15,1 1-8 0,4 1-23 16,2 0 9-16,3 1-9 0,2-2 5 0,4-3-16 15,0-10-7-15,0 8-23 0,14 12 12 0,-4-11-10 16,1-6-2-16,5 2-12 0,-1-5-15 16,-6 0-23-16,4 0-20 0,4 0-14 0,18-16-4 15,-15 9 4-15,-3-2-69 0,0 0-7 0,-3-4 12 16,1 1-5-16,-4-2-26 0,-3 1 15 16,0-3-2-16,-4 1 10 0,1 1 4 0,-1 5 13 15,-4 1 6-15,0 8 26 0,0 0 20 0,0-7 27 16,0 7 22-16,-9-8 2 0,7 11 13 15,-1 1-4-15,0 1 74 0,0 0-7 0,-1 10-7 16,2 2 27-16,2-3-11 0,0-14 8 16,0 15-6-16,11 13 0 0,-1-15-8 0,0-1-10 15,6-3 2-15,-1-1-15 0,4-4-10 0,1-2 6 16,0-1-22-16,-9-1 2 0,5 0-9 16,20-10-14-16,-15 2-28 0,1-1-18 0,-6-4-8 15,-1-3-22-15,-1 0-13 0,-1-1 5 0,-6-5-56 16,-1 0-2-16,-2-2-15 0,-2 1 5 15,-2-3-14-15,0 14-1 0,0-5 17 0,-12-27 6 16,4 19 7-16,-4 3 11 0,1 2 3 0,-4 2 15 16,1 0 10-16,-1 1 27 0,2 2-1 15,-1 3 19-15,4 3 6 0,3 0 9 16,-1 4 12-16,2 0 3 0,4 2-4 0,2 0 12 16,-2 3 19-16,1-1 21 0,1 1-7 15,0 4-4-15,1 0 63 0,0 2-16 0,6 10 14 16,-1 3 14-16,1 1-16 0,2 4 18 0,0-2 8 15,1 5-7-15,0-1-6 0,0-4 3 16,-1 3-4-16,2 1-10 0,1 0 7 0,-3-3-16 16,1 2-13-16,1-3 7 0,0 2-26 15,-1-2 13-15,-1-3-7 0,0-1 5 0,2-3-18 16,1-4-7-16,-1-2 10 0,0-1-14 0,2-3-6 16,0-5-1-16,5 3 6 0,-2-3-8 15,-9 0-3-15,7 0-16 0,5 0 4 0,22-16 5 16,-16 7-26-16,-1-3 6 0,-2-1-13 15,0 0 2-15,-4 3-8 0,-1 0 14 0,-3-2 1 16,-3 0-13-16,-2 2 7 0,-2 1 3 0,-4 1-14 16,-1 1 3-16,-2 7 4 0,0 0 1 15,0-5-3-15,0 5-1 0,-14-11 9 0,9 11 1 16,-1 3-3-16,0-2 2 0,-6 8 0 0,1 1 6 16,0 3 2-16,1 1-2 0,4 1 5 15,1 2 13-15,2 2-11 0,1-6 2 0,2-6 10 16,0 3-17-16,12 13 14 0,-4-11 2 15,5-1-16-15,0-2 4 0,4-3 10 0,1-2-14 16,2-2-29-16,-10-2-15 0,6 0-35 0,3 0-45 16,21-12 13-16,-21 4-115 0,-4-1-24 0,0-3-60 15,1 5 28-15,-2-3-207 0,-8 0-37 16,-1 2 57-16,-3 0 29 0,-2 8 7 0,0-7 45 16,0-1 0-16,-12-11 61 0,1 6-14 15,-2 3 41-15,-2-2 0 0</inkml:trace>
  <inkml:trace contextRef="#ctx0" brushRef="#br0" timeOffset="158496.7">9952 5838 443 0,'-3'1'471'0,"-1"0"-89"16,2-1 6-16,0 0-46 0,4-2-31 0,-2 1-31 15,2 0-48-15,1 0-21 0,3-1-7 16,0 0-28-16,14-1-28 0,-3-4-11 0,6 3-58 16,-2 0-8-16,4 0-142 0,-2-2-63 0,2 2 13 15,3 1-285-15,0-2 32 0,4 0 29 16,0 3-68-16,0 0 43 0,1-1 30 0,2 3 25 16,7 0-18-16,-1 0 28 0</inkml:trace>
  <inkml:trace contextRef="#ctx0" brushRef="#br0" timeOffset="158941.95">11286 5937 610 0,'1'-3'385'0,"-1"1"-26"15,-1-1-51-15,-1 0-41 0,-1-1-31 16,-2 2-29-16,-1-1 40 0,-1 3-23 0,-1-1 4 0,-12 2-24 15,10-1-13-15,-21 10-21 0,9-1 7 16,3 1-11-16,1 5-11 0,2 3-10 0,1-2 1 16,5-2-5-16,1 3-18 0,4-2-11 15,5-3-6-15,0-12-14 0,13 24-2 0,-2-14-7 16,2-1-22-16,5-4-1 0,0-2-4 0,3-3-16 16,-11 0-24-16,6 0-18 0,23-13-14 15,-17 4-14-15,0-1-2 0,-3-2-13 0,1-1 0 16,-3 0 4-16,-4-2 4 0,-1-1-13 15,-1 1 7-15,-4 4 5 0,-1 1 2 0,-3 3 16 16,1 1 17-16,-2 3 7 0,1 1 5 16,-1 0 7-16,-2 2 9 0,0 0 21 0,0 0 19 15,3 14 1-15,-1-9 5 0,4 9-3 0,4 1-8 16,1-3-3-16,1 1-7 0,2-1-9 0,6-1 3 16,-3-1-20-16,1-2-29 0,1-2-43 15,0-2-29-15,1 0 8 0,-4-4-155 0,-7 0-60 16,7 0 25-16,18-9-289 0,-23 5 21 15,6-1 52-15,-3-2 22 0,4 0 25 0,-1-1 60 16,1-1 20-16,3-2 49 0,0-2-4 0,2-1-6 16</inkml:trace>
  <inkml:trace contextRef="#ctx0" brushRef="#br0" timeOffset="160437.38">12935 5963 685 0,'0'0'272'15,"0"-14"-42"-15,0 14-24 0,20-28-11 0,-23 21-9 16,2 1-11-16,0 0 0 0,-7-7-10 16,2 5-24-16,-2-2-19 0,-3 5-19 0,1 0-15 15,-7 3-4-15,3 2-20 0,7 0-1 16,-5 0-11-16,-4 0 5 0,-18 12-11 0,15-4 7 16,4 1-10-16,-4 0-8 0,4 0-7 0,0 2 4 15,5 0-7-15,-1-2-3 0,3 3-10 0,2-3-4 16,3 0-5-16,0-1 18 0,3-8 8 0,0 0-18 15,0 5 12-15,0-5-8 0,12 13-21 16,-6-11 11-16,1 0 8 0,7 1 2 16,5 0-9-16,-4-2-5 0,2-1-8 0,-9 0 15 15,7 0-7-15,2 0 15 0,1 0-17 0,-2 0 12 16,-1 0 1-16,0 0-7 0,17 12 2 0,-16-6-5 16,-5-2-2-16,-1 5 19 0,0 1-3 15,-4-2-3-15,-1-2 15 0,-2 2 6 0,-1-1-6 16,0-2 17-16,-1 2 15 0,-1-7-8 15,0 0-5-15,0 10 7 0,0 1-5 0,-18 10 0 16,10-13-9-16,-4 1 2 0,-1-2-5 0,-2 0-4 16,1-1-3-16,-3-2-4 0,-1 1 16 0,-1-2-18 15,0-1-2-15,0 2-45 0,-1-3 12 16,0 1-29-16,5-2-6 0,0 0-22 0,4 0 11 16,1 0-35-16,10 0 0 0,-9 0-18 15,2 0-21-15,7 0-24 0,-7 0 15 0,7 0-133 16,0 0-61-16,-8-12-95 0,12 9 33 15,-2 0 52-15,2 0 26 0,6-8 6 0,-1 5 11 16,1-3 29-16</inkml:trace>
  <inkml:trace contextRef="#ctx0" brushRef="#br0" timeOffset="161162.38">13030 5999 504 0,'0'0'317'0,"0"0"-34"0,0 0-37 16,0 0-11-16,0 0 12 0,0 0 26 0,0 0-20 15,0 0-30-15,0 0 37 0,15 20-28 0,-11-3-4 16,0 0-41-16,1 0-2 0,-2 3-25 16,0-2-12-16,0-1-20 0,2 0-7 0,-1-2-9 15,-2-3-16-15,0-2-20 0,0-1-7 16,1-3-126-16,-1-1-39 0,-2-2-64 0,2-3-82 16,-2 0 21-16,0 0-254 0,8-14 4 15,2-3 43-15,-3-2 31 0,-1-4 25 0,2-2 37 16,-2 0-11-16,0-4 65 0,-1-1-5 15</inkml:trace>
  <inkml:trace contextRef="#ctx0" brushRef="#br0" timeOffset="161306.26">13078 5787 499 0,'-9'-2'280'0,"0"2"-28"0,1-1-54 0,2 1-26 15,-1 0-11-15,1 1-22 0,0 0-25 16,6-1-44-16,0 0-43 0,0 0-3 0,-11 9-178 15,11-8-113-15,2 2-43 0,0 0 17 0,2-1 15 16,8 10-49-16</inkml:trace>
  <inkml:trace contextRef="#ctx0" brushRef="#br0" timeOffset="162392.2">13438 5995 574 0,'1'-3'347'0,"-2"1"-27"0,0-2-39 0,-2 1-22 16,-2-1-13-16,3 0-27 0,-13-1-18 0,0-2-15 15,0 5-39-15,-4 0-14 0,10 2-1 0,-5 0-15 16,-16 16-4-16,13-4-16 0,-1 1-11 16,3 3 30-16,1 1-12 0,2 0-21 15,5 3 12-15,-1-4-5 0,5 2 1 0,3-6-19 16,0-12 7-16,0 12-14 0,19 13 13 0,-9-19-23 15,-1-3-1-15,-1 1-4 0,-8-4-9 16,14 0-4-16,3 0-5 0,18-13-51 0,-19 5 0 16,-2-2-38-16,4-2 0 0,-5-2-13 0,-1-1 6 15,-1 0-10-15,-3-1-4 0,0-3-5 16,0 1 11-16,-5 1-7 0,-1 0 3 0,-2 4 14 16,0 8 14-16,0-3 13 0,0 1-1 0,0 7-4 15,0-9 9-15,0 9 15 0,0-6 5 0,-14 0 12 16,14 6 14-16,-2 1 29 0,1 2-13 15,0 1 25-15,1-1 6 0,1 2-7 0,-1 2-5 16,3 10 19-16,-3-7-4 0,12 20 28 16,-4-7-1-16,0-4 8 0,2 3-4 0,0 0-1 15,2-1-15-15,0 3 1 0,1-2 4 16,3-5-25-16,-2 4 7 0,3-1-18 0,-6-3 7 16,-1 0-7-16,1 0-10 0,-4-2-4 0,-1-1 5 15,-4-4-4-15,-1-1 4 0,-1-9-6 16,0 6-1-16,0-6 1 0,-12 16-16 0,-3-9-3 15,-1-2 19-15,-4 0-15 0,3-1 1 0,-6 0-13 16,0-3 1-16,-2 0 6 0,3-1-8 0,-1 0 12 16,11 0-6-16,-3 0-3 0,-1 0 1 15,0 0 0-15,2 0-5 0,-9-15-6 0,14 10 1 16,4-2-8-16,1 3 4 0,3-1-14 0,2-2 8 16,-1 7-15-16,11-20 1 0,2 5-9 15,2-3-3-15,3 0-7 0,-1 1-1 0,4 0-4 16,0 3 3-16,3-5-16 0,-1 5 18 15,2-4 4-15,0 2 4 0,-1-2-34 0,-1 4-15 16,-5-3-12-16,2 0-5 0,-2 0-7 0,0-1 13 16,-3 0 13-16,-2 0-10 0,-3 2 29 15,-6-1-12-15,4 2 12 0,-3 1 16 0,-2 3 0 16,-3 2 8-16,0 9-6 0,0 0 12 0,0-9-11 16,0 9 6-16,-11-14 21 0,6 12-8 15,1 1 15-15,0 1 16 0,0 0-24 0,-1 2 40 16,3 1-3-16,-3-1 0 0,2 1 16 0,-1 1 2 15,-6 8 10-15,10-3-5 0,-1 2-5 0,-1-2 24 16,2-9 26-16,0 12 2 0,0 2 10 16,11 15-9-16,-3-14-18 0,-2 0 16 15,0 0-22-15,3-3-5 0,-5-3-8 0,2 0 6 16,-1-1-7-16,-2-4 1 0,0 0-11 0,-1 0 9 16,0-1-13-16,0 2 7 0,0-5 1 0,-2 2-16 15,1-1-1-15,-1-1 2 0,-1-1-4 0,-1-1-5 16,0 2-6-16,0-5-1 0,-1 1-21 15,-1-1-5-15,-2-9-18 0,-1 0 3 0,2-2 8 16,2 1-18-16,0 1-7 0,2 4 20 16,1 10 10-16,0-10-5 0,0 3-9 0,0 0-6 15,11-6 2-15,-6 9 19 0,5-6-10 0,0 0 10 16,2 1-15-16,-1 4 23 0,2-1 0 16,-1 4-2-16,5-2 21 0,-3 4 11 0,-5 0-3 15,7 0 15-15,-1 0 0 0,19 12 0 0,-18-5 11 16,-1 3 2-16,0 0-6 0,-5 3-5 0,2-1-15 15,-1 1 12-15,-3-1-4 0,-1 2-9 0,-3-4 8 16,0-2-6-16,-2 1-9 0,0-1 1 16,-2-3-30-16,0-1-18 0,0 1-49 0,0-5 8 15,0 0-127-15,0 0-58 0,0 0-54 16,-12 9 30-16,10-8-246 0,2-3 52 0,-2-1 48 16,4 0 17-16,0-1 25 0,8-8 34 0,3 0 9 15,1 2 45-15,4-2 14 0,2 3 11 16</inkml:trace>
  <inkml:trace contextRef="#ctx0" brushRef="#br0" timeOffset="163088.1">14216 5966 610 0,'0'-5'378'16,"0"2"-45"-16,-1-2-6 0,-1 1-42 0,-2 0 0 15,1 0-19-15,-1 0-10 0,-2 1-42 16,2 0-4-16,-11-3-27 0,-3 3-15 0,5 3-2 15,4 0-42-15,-5 0 15 0,-18 16-18 0,17-4-8 16,3-1 8-16,2 5-20 0,-1-1-9 16,4 0 6-16,2 2 5 0,5-5-12 0,0 2 0 15,0-14-6-15,0 13-16 0,16 13-16 16,-7-16 9-16,-1-3-10 0,1-2 3 0,5 0-16 16,-3-4 3-16,-11-1-11 0,14 0-22 0,1 0-18 15,17-14-3-15,-16 6-25 0,-3-3 4 0,1 1-22 16,-1-3 6-16,-3-1 4 0,-5 0-40 15,3 0-18-15,-3 1 37 0,1 2 1 0,-1 3 0 16,-3 0 4-16,-2 4 6 0,2-1 15 16,-2 2-3-16,1-1 4 0,-1 2 17 0,0 2 1 15,-1 2 49-15,1 1 21 0,2 1-12 0,1 1 30 16,-3 0 9-16,4 10-10 0,-3-1 10 0,4 2-5 16,0 1 1-16,5-1 2 0,1-4-14 15,2 0 1-15,1-2-1 0,1-1-8 0,1-6-4 16,-3-2-1-16,-5-1-13 0,4 0 7 15,5 0-19-15,14-17-16 0,-16 8-13 0,-1-3-26 16,-2-2-5-16,-2-1-28 0,4-2 6 0,-5-2-57 16,-4-3 4-16,-1 0-29 0,-2-2-11 15,-2 2 1-15,0 10 3 0,0-5 32 0,0-4 9 16,-17-18 1-16,8 19 3 0,-3 1 13 16,3 5 6-16,-4-3 19 0,3 2 16 0,-4 1 28 15,3 0 5-15,3 3 13 0,1 4 25 0,1 3-9 16,1 1 11-16,4-3-6 0,-1 5-3 0,0 0 43 15,2 1-7-15,0 0 37 0,0 0 25 16,-2 13-5-16,4 4 15 0,1-2-9 0,2 4 19 16,1 3 9-16,3 2-2 0,-2 0 4 0,4 3 9 15,-2-1-14-15,0 3 3 0,2-2-18 16,0-1-1-16,0-1-14 0,-1-1-19 0,3 1-1 16,-2-4 4-16,3 1-19 0,-1-3-9 15,-1-2-37-15,-1-5-16 0,-1-2-42 0,-2-6-48 16,1 1-60-16,-2-5 14 0,-7 0-135 0,0 0-61 15,24-12 29-15,-17 4-289 0,-1-6 58 0,-5 2 18 16,3-5 34-16,-4 3 69 0,0 14 10 16,0-15 44-16,-15-14 6 0,12 17-9 15,-5-1 63-15,0 2-23 0</inkml:trace>
  <inkml:trace contextRef="#ctx0" brushRef="#br0" timeOffset="163946.39">14395 5922 534 0,'-7'2'468'16,"3"-1"-50"-16,0-2-39 0,2 1-56 0,1 0-63 16,2 1-20-16,1-2-9 0,2-1-35 0,2 1-7 15,11-3-45-15,0 0-1 0,2 0-5 16,5-2-23-16,-1 2-15 0,2-2-27 0,4 1-8 16,0 0-86-16,-4 2 5 0,4-2-25 15,-7 1 1-15,2 0-14 0,-1 0 13 0,-6 0-4 16,0 2 9-16,-7-1 2 0,-2 3 1 0,-1-2 13 15,-1 2-6-15,-6 0 11 0,0 0 25 0,5 7 12 16,-5-3 46-16,0 2-7 0,-1 0 1 16,1 2-4-16,-1 9 40 0,1-9-9 15,0 5 31-15,0 4-2 0,0 0-1 0,0 3 5 16,11 14-9-16,-4-17-7 0,1-2-9 16,2-3-7-16,1-1-4 0,2-3-8 0,1 2-17 15,1-7 4-15,-3-1 3 0,1-2-16 0,-13 0-6 16,14 0-8-16,18-9-32 0,-17 1-18 0,-1-1-2 15,-1-2-11-15,-2-3-25 0,-1-1-22 16,-2 0 8-16,1-1-45 0,-3-4 33 0,0 4-9 16,-2 0-4-16,-2 3 6 0,-2 3-2 15,1 2 23-15,-1 1 7 0,0 7 5 0,0 0 16 16,0-7-12-16,0 7-11 0,0 0 19 0,-13-13-2 16,11 13 37-16,-2 1-13 0,2 2 2 15,-2-1 50-15,1 1 30 0,1 3 12 0,-2 7 18 16,1 0-3-16,3 1 12 0,0 4 14 15,0-10-12-15,11 21-5 0,-2-12-5 0,5 0 2 16,-1-3-18-16,4-2 12 0,2-1-23 0,-1-2-8 16,3-4 0-16,1-1 1 0,0-1-20 15,-10-3-3-15,4 0 2 0,4 0-36 0,18-15-16 16,-20 6-26-16,-2 0-4 0,2-4-30 0,-7 1-6 16,0-3-7-16,-1-2 8 0,-4 0-45 15,-2 1 12-15,-1-2-17 0,-1 1 26 0,-2 10 12 16,0-2 13-16,0 1 13 0,0 1-10 15,-9-6 13-15,5 8-7 0,1 1 22 0,1 4-4 16,0-3 21-16,2 1-25 0,-3 0 42 16,1 2-12-16,2 0 32 0,-2 2-28 0,4-1 1 15,0 2 2-15,1-1 2 0,-1 4 65 0,7 7 11 16,0 0 6-16,3 3 8 0,0 0 8 0,0 1-3 16,2 0-7-16,-2 0-2 0,-4-2 6 15,3 0-9-15,2-1-4 0,-3-1-4 0,-2-4-5 16,-1 0-6-16,-1-4 0 0,-4 2 9 0,2-4 14 15,-2-1 5-15,-2-2-23 0,2 0-2 16,-2 0 6-16,-2-2-11 0,2 0-5 16,-2-3-10-16,-1 2-7 0,2-3 15 0,-5-10-18 15,2 0-6-15,1-2 0 0,-1-1-2 16,0-1-6-16,4 5 15 0,0 5-21 0,0-2-11 16,0-2-12-16,0 0-23 0,13-10-21 0,-9 13-54 15,8 1 13-15,1 0-114 0,8 0-29 0,3 1-45 16,4 1 28-16,0 4-260 0,1 0-2 15,8 4 68-15,-4-1 18 0,-17 1 43 0,8 0 17 16,1 0 17-16,24 14 47 0,-30-3 4 16,1-4-5-16,-2 4 48 0</inkml:trace>
  <inkml:trace contextRef="#ctx0" brushRef="#br0" timeOffset="164292.31">15849 5963 483 0,'-2'3'410'0,"0"-1"-43"0,0-1-52 0,2 1-4 15,0 0-39-15,-1 0 29 0,1-2-23 16,1 0-23-16,1 0-25 0,2 0-21 0,0-2-14 16,3 0-10-16,7-5-19 0,-1 1-11 15,3-1-17-15,-3-1-18 0,1-3-11 0,-1 1-22 16,1-1 9-16,-3-3-23 0,-4 2-9 0,-1-2-14 16,2 0-3-16,-6 3-35 0,-2 5-9 15,0 6-6-15,0-7 6 0,0 7 4 0,-12-14 5 16,6 12-7-16,-1 2 0 0,-2 0 4 0,-9 8-1 15,-1 2-9-15,6 3 3 0,-2 2 8 16,1 3 29-16,4 1 13 0,2 1 9 0,4 2-12 16,1-3 1-16,3-9-4 0,0 4-7 0,15 16 4 15,-7-16-12-15,10-2 0 0,-2-3-7 0,2-2-28 16,4-1-46-16,1-2-27 0,2-3 6 16,-13-1-122-16,7 0-52 0,4 0 24 0,21-15-246 15,-25 6-42-15,-2 1 39 0,-3 0-5 16,-3-2 32-16,1-1 64 0,3 0 11 0,1 0 59 15,1-2 3-15,6 1 7 0</inkml:trace>
  <inkml:trace contextRef="#ctx0" brushRef="#br0" timeOffset="165316.12">16793 5641 703 0,'0'0'290'0,"0"0"-33"15,14 0-24-15,-14 0-22 0,0 0-10 16,0-12-9-16,0 12-18 0,0 0-25 0,0 0-23 16,0 0-11-16,4-23 2 0,-10 22-6 0,-15 0-35 15,10 1 7-15,-3 0 0 0,-6 0 3 16,0 0-23-16,-5 0 17 0,-20 13-23 0,23-10-16 16,4 1 16-16,-3 1-19 0,4 0 22 0,-2-1-19 15,8 0 12-15,1 0-3 0,0-1 3 16,5 1-7-16,-1-1-3 0,4 2 15 0,-1-2-9 15,2 2-5-15,1 1 21 0,0 0 12 0,0-6 6 16,0 14-9-16,0 2 0 0,14 21 18 16,-7-15-22-16,0 0 4 0,0 2-16 0,0-1-1 15,1 2 14-15,0 2-12 0,-1 0-6 0,-1 4 1 16,0-2-1-16,-1-3-7 0,3-1 2 16,-4 3-5-16,-2 0-10 0,4-2-4 0,-3 0 3 15,3 2 1-15,-2-2 7 0,2-4-8 0,-6 2 7 16,4 0-7-16,0-1 2 0,-2 0-2 0,1-4-3 15,-1 5 0-15,0-4-9 0,2-6 5 16,-2-2-3-16,2 0-13 0,-2-4 7 0,2-1 8 16,-1-2 0-16,8 6 9 0,4-5-13 0,1 1 11 15,4-3-10-15,5-1 6 0,0-2-6 16,1-1-10-16,-9 0-4 0,7 0-4 16,2 0-29-16,0 0-51 0,32-15-34 0,-31 11 10 15,2-2-106-15,-4-1-44 0,0-1-43 16,-2-1 26-16,1-1-275 0,-2-2 17 0,-1 0 58 15,-3-2 44-15,2 1 42 0,-4-1 6 16,0-2 31-16,0 0 30 0,-4 3 6 0,3-3 19 16</inkml:trace>
  <inkml:trace contextRef="#ctx0" brushRef="#br0" timeOffset="166292.75">17395 5854 796 0,'-2'-1'262'0,"2"0"-30"0,2-1-4 0,-2 1-3 0,2 1-27 15,-2-1 35-15,1 0-51 0,0 1 0 16,2 0-2-16,-1 0-14 0,5 0-9 0,-2-1-18 16,1 0-15-16,0 1-14 0,9-6 1 15,2 1-13-15,1 0-30 0,-3 1-7 0,-1-1 24 16,0-1-12-16,2 0-14 0,-3-1 8 0,1 0-8 16,-6 1-6-16,-3 0-13 0,1 2-5 15,-3-1-24-15,3 0 2 0,-4 1-11 0,-2-2-1 16,1 1-30-16,-1 5 30 0,0 0-31 0,0-5 2 15,-17-12 14-15,8 12-10 0,-1 3 2 16,1-1 22-16,-8 3 2 0,9 0-11 0,-5 0 14 16,-1 0-28-16,-18 10 21 0,11-3-10 0,3 2 17 15,1 2-14-15,-2 2 19 0,4 2 7 0,1 0 9 16,2 3 3-16,1-1 4 0,2 1-2 16,5 2 37-16,1 0 12 0,3-1 9 0,0-10-1 15,0 4-2-15,20 15-11 0,-4-13-8 0,2-4-1 16,6-3-18-16,2 1 7 0,3-6-6 15,0-2-2-15,-13-1 2 0,6 0-14 0,33-13-10 16,-26 8-11-16,-1-4-30 0,-2-3-5 0,1 0-30 16,-4-3 6-16,-2 0-50 0,0 1-10 15,0-2-9-15,-3-2 1 0,-3 1-4 0,-4-1 14 16,-2 3-5-16,-4 2 7 0,-5 0 7 0,1 7-4 16,-1 6 13-16,0-7 7 0,0 7 6 15,-13-15 6-15,12 12 9 0,-5-1 13 0,2 2-4 16,1 4 14-16,-3-4 1 0,3 4 7 15,-1-2 14-15,1 0 18 0,2 2 23 0,-1 2 17 16,2-1 0-16,1 2 14 0,0 1 21 0,3 9-7 16,0-3 35-16,4 3-10 0,1 0 8 15,-1 0 2-15,2-1 2 0,2 1 2 0,-2-3-7 16,-2 1-7-16,2-2-7 0,-5-2-19 0,1-3-2 16,-2-1 6-16,-1 0-3 0,-1-3 8 15,0 1-15-15,0-1 4 0,-2-2-4 0,0 0-7 16,0 0-10-16,-5 1-11 0,1-2 11 0,2 0-20 15,-1-2-5-15,-2 0-3 0,-6-4-20 16,-1-3-1-16,2-1-18 0,2-1 1 0,0 0-2 16,2-2-16-16,3 4-5 0,1 0 4 0,2-2-12 15,0 12 30-15,0-12-4 0,12-12-2 0,-1 11 2 16,1 2-6-16,2-1 2 0,1 0 11 16,2 5-5-16,1-3 2 0,0 4 1 0,0 2 6 15,3 3 6-15,-13 1 17 0,7 0 15 0,16 11 10 16,-13-4 1-16,-1 3 1 0,-3 2 11 0,2 3 1 15,-5 1 6-15,0 1-20 0,-3 0 3 16,-2 0 0-16,0 3 1 0,-4-4-17 0,-1-1-1 16,1-3 14-16,-2-12-16 0,0 9 9 15,0 1-18-15,0-3-23 0,0-1-19 0,0-6-36 16,0 7-48-16,0-7 10 0,0 0-132 0,-12 11-51 16,11-13 27-16,0-2-247 0,1 0-17 15,2-2 39-15,2-9 36 0,2 0 46 0,6 0 43 16,0-1-6-16,2 2 35 0,1-1 7 0,1 1 47 15,2 2-53-15</inkml:trace>
  <inkml:trace contextRef="#ctx0" brushRef="#br0" timeOffset="166970.56">18452 5738 534 0,'2'0'284'15,"-1"0"-9"-15,0-2-49 0,-1 1-2 0,2 0-15 16,-2-2-29-16,-2 1-7 0,2 1-5 0,-1-1-11 15,-2 0-1-15,0-1-15 0,-1 3 10 16,1 0-29-16,-4 0-14 0,0 0-10 0,-12 4 47 16,2 2-27-16,0 1 7 0,0 5-12 15,-2-1 17-15,4 1 10 0,-1 4-14 0,1 3 9 16,2-2-9-16,3 3 2 0,5-3-13 0,1 1-2 16,3-4-2-16,1-5-16 0,0 2-11 15,20 13-8-15,-5-13-15 0,1-3-1 16,4-4-26-16,2 1-33 0,0-5-20 0,-10 0-31 15,5 0 7-15,5 0-114 0,23-15-31 0,-21 7-39 16,-1-1-60-16,0-3 26 0,-2 3-238 0,-1-1 38 16,-3-2 32-16,-4-1 44 0,-1 4-12 15,1 0 34-15,-6-1 28 0,-1 2 39 0,-5-2 0 16</inkml:trace>
  <inkml:trace contextRef="#ctx0" brushRef="#br0" timeOffset="167752.14">18597 5745 1068 0,'-1'-2'319'0,"0"2"-22"0,0-1 3 16,2 2-39-16,1 1 21 0,1 0-15 15,3 1 0-15,5 9-19 0,3-1-19 16,-1 2 0-16,1 2-15 0,0 0-11 0,-3 2-17 16,3 0-15-16,-3 0 0 0,-3-3-31 15,0 1 7-15,-2-1-26 0,-4-4-11 0,1-1 7 16,-2-3-7-16,-1 0-11 0,0-1-8 15,0-5-24-15,0 0-5 0,0 0-3 0,0 0 10 16,-11 3-21-16,8-5 3 0,-2 0-18 16,3-2-30-16,-2-2-9 0,3 0-12 0,-4-10-18 15,-1-2-14-15,6 0-5 0,0 9-5 0,0-5-2 16,12-15 4-16,-3 10 0 0,1 3 14 16,0 3-5-16,3 1 8 0,-1 0 4 0,-1 1-1 15,0 5 11-15,-2-1-3 0,1 7 3 0,-2-1 17 16,-8 1-4-16,7 0 19 0,4 10 16 15,0 2 21-15,0 1 3 0,-1 3 10 0,1 1-8 16,-2 0 16-16,1 2-17 0,1 1 11 0,-1-4-10 16,1 0 2-16,1-3-5 0,0-2-10 15,2 1-2-15,0-3 1 0,0-2 1 16,2-2 5-16,-4-4-11 0,-1 0-1 0,-11-1-27 16,13 0 3-16,14-14-27 0,-15 5-14 0,0-3-16 15,1-2-13-15,-3-1-3 0,-1-2-13 16,-2 0-4-16,2-3 16 0,-3 6-10 0,-1-4 6 15,-2 7 12-15,-1-1 4 0,-1 4 15 0,0 0-12 16,0 4 12-16,-1-3-22 0,0 5 27 16,1-1-3-16,-1 3 17 0,-2 0-3 0,1 0 4 15,0 3 1-15,1 1-13 0,0 1 25 0,-1-1 22 16,2 4 14-16,4 9 17 0,4 4 13 16,-2 0 5-16,4 0 13 0,0 1 3 0,1 2-15 15,0 0 4-15,0-2-10 0,-1 0 3 0,0-1 10 16,1 3-25-16,-2 0 17 0,2-2-7 0,-2-2-17 15,-4-5 4-15,3 2 4 0,-4 0-14 16,-5-5 0-16,0-12 4 0,0 6-15 16,-16 6 16-16,8-9-14 0,-11 2 10 0,-4-5-4 15,-1 0-6-15,10 0 3 0,-5 0-24 16,-27-11 14-16,20 6-3 0,0-1-8 0,4 1 5 16,1-2-10-16,3-2-8 0,3 5 1 0,1-2 13 15,6 1 0-15,2 1-17 0,3 0 13 0,1 0-18 16,1 1 6-16,1 3-9 0,0 0 4 15,13-18-12-15,1 7-10 0,1-3-17 0,4 2-26 16,3-2-23-16,0 2 11 0,2-1-63 0,-1 1-20 16,0-2-21-16,0-1-18 0,-2 3-40 15,3-1 25-15,-3 0-143 0,-3 0-117 0,-3 4 1 16,0-3 55-16,-3 4 55 0,2-2 16 16,-3 1-6-16,4 4 56 0,-4-3-1 0,-2 2 43 15</inkml:trace>
  <inkml:trace contextRef="#ctx0" brushRef="#br0" timeOffset="168030.38">19441 5759 981 0,'-4'-1'341'0,"2"1"2"0,0 0-37 0,-1 1-38 16,1 2 35-16,-1 2-15 0,4 0-2 0,-5 11 4 15,3 2-28-15,1-7-2 0,0 7-13 16,0 4 6-16,0 4-26 0,13 28 9 0,-8-25-28 15,2 0-22-15,0-3-18 0,0 1-7 16,-2-3-13-16,5 0-38 0,-1-2-2 0,-3-4 0 16,-2-3-40-16,0 1-4 0,1-7-45 0,-3-2-24 15,0-4-65-15,0-3-59 0,0 0 11 0,-2 0-144 16,0 0-63-16,0-9 28 0,0 3-286 16,-2-1 38-16,-1-12 50 0,3 9 37 15,-9-21 23-15,0 11 48 0,4-1 24 0,-4 2 25 16,5-1 29-16,-4-2 33 0,0 5-1 0</inkml:trace>
  <inkml:trace contextRef="#ctx0" brushRef="#br0" timeOffset="168312.13">19378 5810 1069 0,'0'-6'481'0,"0"1"-71"0,1 0-35 15,0 1-52-15,4-1-16 0,4-5-23 16,1-4-16-16,-2 6-17 0,10 2-30 0,-2 1-19 0,3 2-22 15,-7 3-8-15,3 0-24 0,3 0-7 16,25 11-15-16,-18-3-7 0,-4 4-17 0,-1-1 1 16,-2 4-7-16,-4 0-21 0,-2 2 1 15,-5-3 0-15,-3 3-17 0,-1 0-9 0,-3-9-8 16,0 4 11-16,-14 17-28 0,4-16-15 16,-1-1-31-16,-3 1-47 0,-3-5-34 0,2-1 9 15,-6-1-125-15,12-6-47 0,-7 0-72 0,1 0 29 16,-2 0-235-16,-16-10 59 0,25 2 4 0,-4-1 72 15,4-5 18-15,0 3 8 0,1-4 50 16,4-2 22-16,3 8-4 0,0-6 22 16</inkml:trace>
  <inkml:trace contextRef="#ctx0" brushRef="#br0" timeOffset="168574.32">19660 5603 506 0,'5'-3'443'0,"-1"0"-40"16,-1 0-57-16,0 1 0 0,0-1-48 0,-2 5-20 15,2-2 9-15,0 2 13 0,0 1-16 16,4 10-4-16,1 5-16 0,-3-1-6 0,4 3-17 16,-1 4-3-16,-1 0-16 0,1 3-26 0,0 1-19 15,-1-2-24-15,0-1 0 0,0 2-20 16,2 0-15-16,-1-3-11 0,1 0-17 0,0-3 2 16,0-3-31-16,-1-3-52 0,-1-4-38 15,-1-4-47-15,0-4-63 0,1-1 14 0,-7-2-192 16,0 0 29-16,7 0-341 0,6-12 60 0,-9 6 73 15,4-7 36-15,-4 1 34 0,-4 2 36 16,0 10 30-16,0-9-21 0,0-2 57 0,-13-13 17 16,5 12 29-16,-4 4-5 0</inkml:trace>
  <inkml:trace contextRef="#ctx0" brushRef="#br0" timeOffset="168878.64">19705 5813 554 0,'-2'0'502'0,"-1"0"-101"0,2 0-29 15,1 0 3-15,1 0-35 0,1 1-11 0,3 1-17 16,0-4-27-16,14-1-25 0,0 0-29 16,3-1-16-16,2-1-31 0,1 2-15 0,1-5-17 15,-1 5-18-15,-2 0-28 0,-1 0-7 16,0 3-13-16,-4-2 2 0,-9 2-9 0,0 0-8 16,0 0-18-16,1 0-8 0,6 11 6 0,-4-2-4 15,-4 3-3-15,0 2-13 0,0 0-3 16,-1 0 3-16,-2 2-4 0,-1 0 0 0,1-2-4 15,-1-3 4-15,1 7-14 0,0-7 5 0,-2-2-24 16,-1-1-23-16,1-2-17 0,0-3-32 0,0 2 6 16,2-3-124-16,-2-1-42 0,-3-1-41 15,0 0 26-15,0 0-225 0,7 0-53 0,3-12 72 16,-2 0 28-16,-4 3 24 0,0-1 7 16,0-4 27-16,-1 0 56 0,-2-2 3 0,-1-2 12 15</inkml:trace>
  <inkml:trace contextRef="#ctx0" brushRef="#br0" timeOffset="168999.46">19990 5642 789 0,'-12'-2'241'0,"2"1"-39"0,0-1-60 16,4 1-62-16,2 2-8 0,1 1-261 16,2 0-128-16,1 1 37 0,4-1-11 0</inkml:trace>
  <inkml:trace contextRef="#ctx0" brushRef="#br0" timeOffset="169320.31">20277 5784 704 0,'-5'15'444'0,"3"-5"-72"0,-1 6 37 16,-3-1-37-16,3 1-17 0,2-2-26 15,-1 2-25-15,2-3-8 0,0-13-34 0,0 9-18 16,0 0-37-16,12 8-4 0,-4-6-23 0,1-5-6 15,4 1-40-15,-1-4 5 0,-1-3-31 16,-11 0-12-16,15 0-14 0,1 0-34 0,20-15-11 16,-19 8-28-16,1-3-19 0,0-2-22 0,-2-5-27 15,-1 3 1-15,-2-1 3 0,-2 0-12 0,-3-2 2 16,0 1 4-16,-4 1-19 0,-4 3 17 16,0 12-20-16,0-10 11 0,-22-9 26 0,9 10-17 15,-4 4-5-15,-2 0-30 0,-1 5-28 16,0-1-13-16,-1 0-19 0,10 1-26 0,-3 0-28 15,1 0 20-15,3 0-261 0,1 0 17 0,1 0 29 16,8 0 28-16,0 0 9 0,-6 2 28 0,10-2 44 16,2-2 3-16</inkml:trace>
  <inkml:trace contextRef="#ctx0" brushRef="#br0" timeOffset="169676.26">20571 5789 574 0,'7'7'387'0,"2"2"-36"0,2 2-27 0,-6-2-25 16,0-2-37-16,-3 0-33 0,1-1 43 15,-1-1-31-15,-1-1-38 0,0 1 5 0,-1-5-33 16,0 0-15-16,0 7-16 0,0-7-23 16,0 6-10-16,0-6-6 0,-11 14-30 0,7-12 4 15,0-2-7-15,-1 0-8 0,1 0-6 0,0-2 2 16,0 1-20-16,1-1 20 0,1-4-15 0,0 0-7 16,2 2-17-16,1-2-1 0,6-10-7 15,2 1 5-15,3 3 8 0,1-2-8 0,2 2-11 16,1 2 3-16,4-2-3 0,3 7 7 0,-2 2-2 15,4 0 8-15,-14 3-3 0,8 0 22 16,2 0 1-16,22 16 17 0,-22-5 7 0,-3 2 9 16,-2 1-9-16,-2 2-7 0,-1 3 3 15,-5-3-4-15,-2 3 0 0,2-4-10 0,-5 0-7 16,-1-2-21-16,-2-5-24 0,0-8-45 0,0 7-45 16,0-2 9-16,0-5-137 0,0 7-61 0,0-7 26 15,0 0-288-15,0 0 49 0,0 8 34 16,3-10 30-16,2-1 33 0,10-4 17 0,3 0 43 15,5-3 16-15,3 3 18 0,1-1 12 16</inkml:trace>
  <inkml:trace contextRef="#ctx0" brushRef="#br0" timeOffset="170326.49">21467 5778 1018 0,'-2'4'365'0,"1"1"-47"0,0 3 33 16,0 10 0-16,1-10-3 0,0 4-32 0,0 5-15 16,0 2-9-16,8 18-42 0,1-19-5 0,2-1-19 15,1-4-21-15,2-1-33 0,1-1-17 16,1-5-19-16,0-1 5 0,3 2-28 0,-4-7-29 16,-4 0-14-16,3 0-43 0,21-11-29 0,-14 2-32 15,-1-3-41-15,-1 2 8 0,-1-2-31 16,0-4-3-16,-6-2-33 0,1 2 12 15,0-1-15-15,-6 2 14 0,1 1 16 0,-2 5 11 16,-3 1 16-16,-1 2 20 0,-2 6 17 0,0 0 16 16,0 0 33-16,-2-3-2 0,0 6 38 15,-1 0 27-15,1 1 22 0,0 3 8 0,1 10 5 16,1-6 3-16,0-4 3 0,0 3 4 16,19 16-15-16,-3-9 1 0,2-5-5 15,1-2-22-15,-1-2-5 0,4-1 2 0,-2-4-14 16,1-1 10-16,1-2-15 0,-13 0-6 0,7 0-20 15,19-13-20-15,-18 5-18 0,-2-5-13 0,-1 1-14 16,-2-3-17-16,-2 1-4 0,0 2-6 0,-5-3 5 16,-2 5-25-16,-3 10 7 0,0-12 18 15,-13-9 4-15,5 14-10 0,0 4 5 16,1 0-9-16,-9-2-13 0,3 3-11 0,1 2 4 16,3 0-4-16,2-1-10 0,7 1 14 0,0 0-1 15,0 0 6-15,0 0 2 0,-12 3 13 0,13-1 10 16,3-1 19-16,0 1 7 0,3-1-8 15,9 3 10-15,2 0 29 0,1 0 0 0,1 0 29 16,2 0 8-16,-2 2 18 0,4 0 3 0,2 0-2 16,-1 1-6-16,-2 1 41 0,-1 1-21 15,-4 3 16-15,-1-2 21 0,-4 1-18 0,-3 2 5 16,-6-3 2-16,-2-3-19 0,-2 1-5 0,0-8 3 16,0 7-17-16,-11 5 0 0,1 0 3 15,-3-3-16-15,0-3-32 0,-2 1 1 0,-2-5-114 16,3-2-88-16,14 0-52 0,-11 0 24 15,-4 0-284-15,-18-12 39 0,17 5 11 0,4 0 30 16,4 0 26-16,2 1 63 0,2-2-5 0,4 2 36 16,0 6 7-16,0-12 4 0</inkml:trace>
  <inkml:trace contextRef="#ctx0" brushRef="#br0" timeOffset="170506.47">22337 5811 578 0,'13'6'403'0,"3"5"16"0,1 3-65 15,-2-2-8-15,0 5-35 0,2 0-30 16,-3-1-28-16,-1 0-32 0,-2 0-36 16,-2-1-20-16,-1-3-38 0,-2 2-14 0,-2-6-94 15,0-1-39-15,-2-3-59 0,-2-4-57 0,0 0 13 16,2 3-294-16,0-5-3 0,0 0 21 16,-1-1 11-16,1-4 41 0,6-3 38 0,-6-2 2 15,2-5 4-15</inkml:trace>
  <inkml:trace contextRef="#ctx0" brushRef="#br0" timeOffset="170622.77">22393 5642 291 0,'-10'-7'304'0,"2"3"-112"16,1 2-103-16,0 2-6 0,2 0-118 0,3 0-85 16,1 0-147-16,3 5-19 0</inkml:trace>
  <inkml:trace contextRef="#ctx0" brushRef="#br0" timeOffset="170972.21">22596 5804 517 0,'18'21'354'0,"-4"-3"-34"0,1 1-14 16,-1 4-46-16,-1-3-23 0,-4-1-26 0,1-4-20 15,-2 0-26-15,-3-5-25 0,-1-3 5 16,-1 0-1-16,-1-1-36 0,-1 0-26 0,0-4 18 16,-1-2-24-16,0 0 3 0,0 0 1 15,0 0-9-15,-7 3-27 0,5-6 5 0,-2 1-11 16,0-2 14-16,2 0-11 0,-5-8 1 0,-1-1-19 15,5 1-5-15,2-1 23 0,1 5-6 16,0-6-8-16,14-18 9 0,-5 15-9 0,2-1 2 16,0 3 7-16,3 1-25 0,-1 4 19 15,1 2-3-15,-1 1 23 0,0 4-1 0,-6 3-14 16,4 0 24-16,3 0-2 0,16 20 18 0,-15-10-4 16,-2 3 12-16,-2 3-11 0,-2-1-2 0,0 1-13 15,-4 0-5-15,-2 0-3 0,-2-4 3 16,-1-12-8-16,0 9-20 0,0-1-26 0,0-1-47 15,0-1 7-15,-11 5-89 0,8-8-68 16,-1-1-31-16,3 0 23 0,-2-1-215 0,3 0-60 16,1-1 44-16,3 0 17 0,2 0 33 0,-1 0 22 15,2-3 35-15,16 3 6 0,-10 0 26 0,6 0 34 16</inkml:trace>
  <inkml:trace contextRef="#ctx0" brushRef="#br0" timeOffset="171515.15">23249 5888 668 0,'5'-11'343'15,"-3"3"-13"-15,-2-2-16 0,0 3-14 0,-3 0-37 16,-6-3-31-16,-2 3 32 0,-4 0-35 0,0 6-21 16,1 0-22-16,-6 1-2 0,10 0-11 15,-22 12-20-15,12-1-19 0,2 1 3 0,0 1-21 16,5-1-12-16,1 5-8 0,3-1 1 0,1-1-13 16,2 0-12-16,6-10 2 0,0 3-16 15,0 0 1-15,0-1-21 0,17 12 10 0,-9-15-11 16,2-1-22-16,-3-2-10 0,2-1-7 15,-9 0-16-15,11 0-25 0,18-10 2 0,-13 3-33 16,1-2-33-16,-3-1 1 0,5-4 17 0,-10 1-17 16,4-1 4-16,0-3 10 0,-1 2 17 0,-1-2 6 15,1 5 6-15,-6-2 10 0,2 5 28 16,0 2-8-16,-3 6 9 0,1-2 0 0,-6 3 24 16,0 0 37-16,25 11 7 0,-13 0-5 15,2 2 45-15,0 6-29 0,-4 1 36 0,3 3-8 16,-3-1 4-16,1 2 12 0,-1 3-6 0,1-1 9 15,2 6-1-15,0-1 13 0,0 1-10 16,0-2 6-16,0 1-9 0,-1 0-10 0,-1-5-4 16,-4-1 1-16,2-1-13 0,-7 2-5 15,-2-17 13-15,0 0-11 0,-15 6 2 0,1-11-20 16,-7-1-6-16,10-3-3 0,-6 0 3 0,-28-15-18 16,19 7 4-16,1 0 0 0,2-3-9 15,1-1-9-15,1-1 17 0,2-3-16 0,3 0-24 16,4-2-11-16,5 2 3 0,5-2-23 15,2 8-13-15,0-2-16 0,15-15-20 0,-4 13-50 16,5 3 14-16,2 0-20 0,2-1-9 0,1 3-8 16,2-1-25-16,1 2-24 0,1 1-23 0,0-1-22 15,3-1 25-15,1 3-240 0,1-2 16 16,-2 1 12-16,-1-1 36 0,1 1 12 0,-5 0 36 16,4-3 38-16,2 2 11 0,-4-1 41 15,-1 0-1-15</inkml:trace>
  <inkml:trace contextRef="#ctx0" brushRef="#br0" timeOffset="172116.25">24177 5884 631 0,'5'-3'422'0,"-1"0"-89"15,-1 3-33-15,2 1-4 0,-1 3-37 16,10 6 64-16,-3 5-12 0,0 4 3 0,3 4-5 16,-3 0-31-16,0 3-12 0,-2 3-21 15,1 0-9-15,0 0-32 0,0 1-21 0,-1-4-7 16,1 1-27-16,-2-2-27 0,0-2 6 15,0 3-24-15,-2-6-41 0,-1-3-42 0,-2-5-55 16,-1-4-48-16,0-4 8 0,-2-4-202 16,1 0 26-16,-1-3-320 0,-1-2 38 0,-1 0 34 15,-3-11 43-15,-1-1 62 0,1-4 2 0,-4 2 26 16,-2-3 40-16,-1 1 5 0,1 0 22 16,-3 0 8-16</inkml:trace>
  <inkml:trace contextRef="#ctx0" brushRef="#br0" timeOffset="172400">24161 5937 1131 0,'-3'-6'466'0,"1"-1"-34"16,0 0-24-16,1 0-41 0,2 0-30 15,0 0-45-15,-1-1-17 0,12-12-37 16,0 6-15-16,2 5-26 0,5-2-21 0,2 2-26 16,4 4-17-16,1 1-5 0,2 1-12 15,-14 3-12-15,7 0-15 0,30 19 2 0,-25-8-13 16,-6 0-15-16,3 6 6 0,-4-2-17 0,-4 2 13 15,-2 0-21-15,-5-3 8 0,-3 2-14 0,-1-5 3 16,-4 1-7-16,0-12-13 0,0 10-15 16,-16 9-30-16,1-12-28 0,-1 0-38 0,-1-1 9 15,-2-2-87-15,-1-2-40 0,9-2-59 16,-5 0-59-16,-2 0 32 0,-16-13 28 0,19 7 24 16,1 1-250-16,7-7 41 0,3 3 23 0,1 3 36 15,2-1 31-15,1 7 23 0,0-10 24 16,15-14-2-16,-3 12 23 0</inkml:trace>
  <inkml:trace contextRef="#ctx0" brushRef="#br0" timeOffset="172816.63">24491 5823 504 0,'5'-2'447'15,"-1"1"-89"-15,0 1-8 0,0 0-45 0,1 2 37 16,-1 1-1-16,11 8-14 0,-2-1-4 16,-1 3-37-16,2 2-25 0,-3 3 3 0,5 0-26 15,0 1-28-15,0 1-16 0,-1-1-27 16,1 1-24-16,-1-1-11 0,-3-2-16 0,-1 2 12 15,-2-7-29-15,-2 1-11 0,-1-4 0 0,-1-2-4 16,-3-5-20-16,-1 1-1 0,-1-1 8 0,0-2-22 16,0-1-6-16,-2-2-13 0,-2 0-3 15,1 0-21-15,-2-11-27 0,-1 0-11 16,1-1-17-16,1-2-10 0,2-1-8 0,-1 0 15 16,3-1 1-16,0 12-8 0,0-6 18 0,0-1-5 15,15-16 4-15,-6 14 12 0,0 2 8 16,1 1-12-16,1 4 14 0,3 1 4 0,0-3 20 15,1 5-4-15,0-1 11 0,-1 5 7 16,-14 2 15-16,14 0-2 0,16 17 26 0,-12-5-3 16,-4 7 9-16,0 0 6 0,-1 1-17 0,-3-1-7 15,1 2 8-15,-4-3-21 0,0 1 13 16,-2-2-10-16,-2-1-12 0,-1-4 8 0,0-3-31 16,-2-2-30-16,0-7-33 0,0 0-90 15,0 0 17-15,-9 3-133 0,6-6-80 0,0 0 30 16,-3-8-268-16,2-3 50 0,-2 0 40 0,-1-2 51 15,0-4 46-15,0 0-4 0,-1-1 39 16,0 1 56-16,0-1 21 0,2 0-50 16,-2 2 1-16</inkml:trace>
  <inkml:trace contextRef="#ctx0" brushRef="#br0" timeOffset="172963.52">24757 5686 556 0,'-6'-8'408'0,"2"4"-86"0,0 1-43 0,1 0-22 16,-2 1-41-16,3 0-19 0,1 1-34 15,-1 1-35-15,3 3-48 0,0-1-31 0,3-1-61 16,0 2-44-16,8 5 5 0,0-3-175 0,-1-2-150 16,4 4 9-16,0 2 59 0,-1 0 0 15,-1-1 14-15,-1 4 2 0</inkml:trace>
  <inkml:trace contextRef="#ctx0" brushRef="#br0" timeOffset="173312.33">24956 5820 310 0,'3'3'422'0,"2"2"-29"0,-2-2-43 16,1 2-44-16,5 6 45 0,0 1-20 0,1 3-2 16,1-3-13-16,0 2-8 0,1 0-21 15,1 1-31-15,1-1-14 0,-2 1-30 0,1 2-7 16,-1-3-8-16,0 1-7 0,2 1-32 16,-5-3-6-16,-1-3-10 0,-1-3-18 0,-2-2 7 15,-2-1-13-15,0 0-4 0,0-2-11 16,-1 0 4-16,0-2-12 0,0 0-10 0,-2 0-10 15,0 0-7-15,0 0-8 0,8-14 8 16,-6 11-8-16,-1-4-5 0,3-12-6 0,0 2-18 16,-1-1-21-16,2-1-20 0,-1-2 3 15,-2-4-6-15,0 4-6 0,1 2-27 0,1-3-3 0,1 0-29 16,0 2-4-16,0 1-22 0,-3 2-10 0,3 3-32 16,2 2 15-16,2 0-87 15,-5 2-22-15,-2 3-35 0,0 2-23 0,1 2 28 0,-1-1-153 16,0 1-99-16,0 1 42 0,0 0 36 15,-1-1 33-15,0 3 27 0,-1 0 28 0,0 0 5 16,0 0 7-16,0 0 36 0,9 0 42 0</inkml:trace>
  <inkml:trace contextRef="#ctx0" brushRef="#br0" timeOffset="174543.1">25490 5869 275 0,'3'-1'453'0,"0"0"-57"15,0 0-53-15,-1-2-44 0,0 1 0 0,-1-2 0 16,-2 1-46-16,1-1-17 0,0-1-10 16,0 2-27-16,-2-2-23 0,2 1-21 0,-4-1-5 15,-4-5-12-15,0 3-5 0,0 4-26 16,0 1-15-16,0 2 7 0,8 0-9 0,-22 12 9 15,5 0 12-15,3 5-11 0,0 2 5 0,2 1 0 16,0 0-16-16,4 2-10 0,3-3-10 16,4 3-3-16,1-13-1 0,0 5-11 0,0 0-5 15,14 14 3-15,-5-17-14 0,0-4 1 16,1-4-14-16,-1-1-4 0,0-2-26 0,-9 0-2 16,14 0-20-16,18-12-4 0,-16 3-9 0,3-2-2 15,-8-2-24-15,3 2 14 0,-1-3-26 0,-3-2 12 16,1 0 6-16,-2 2-37 0,-2-3 15 0,-1 3 12 15,-4 4 7-15,3 3 5 0,-3 0 21 16,0 2 9-16,-1 1 2 0,-1 4 3 16,-2 0 2-16,1 2 63 0,0 3-1 0,-1-3 13 15,2 5 5-15,-1 0 12 0,1 0-14 16,3 10 14-16,-3-9-2 0,9 15-4 0,0-7 7 16,-3-5 0-16,2 0-1 0,4-2-9 0,-1-2-12 15,-3-4 0-15,2-2 9 0,-1 1-24 16,-9-2-4-16,9 0-10 0,3 0-9 0,16-16-16 15,-13 5-22-15,-2-2-16 0,-2 1-15 0,-1-2-20 16,-2-3-14-16,-1 2 8 0,-2-8-29 16,-1 5-17-16,-4-2-7 0,0 9-2 0,0-5 7 15,0-3-2-15,-11-26 23 0,6 19 4 0,0 4 16 16,-1 0-2-16,-2-2 25 0,2 5 22 16,-3 1 5-16,3-3 21 0,0 6-6 0,2 3 25 15,1 2 4-15,1 2 10 0,0 2 4 0,1 1 2 16,-1 1 6-16,1 1-17 0,0 2 36 0,-1 0-5 15,2 1 29-15,0 0 13 0,0 0-3 16,-5 11 11-16,4-6 14 0,1 2-2 0,2 14 8 16,-2-11 0-16,9 25 14 0,-6-9-15 15,3 1 1-15,-1 0 9 0,1 2 6 0,0-4-24 16,-1 3 2-16,3-2-19 0,1 2 2 0,0-3-20 16,2 0 10-16,2 0-14 0,0-3-8 15,1-4 3-15,1-1-10 0,5 0-14 0,-1-3 16 16,3-6-25-16,-1 4 17 0,-1-7-32 0,3-3-12 15,-12-2-4-15,4 0-17 0,3 0-9 16,20-17-4-16,-20 5-1 0,2-2-19 0,-3-1 9 16,-3-4 10-16,1 4 3 0,-4-4-6 0,0 0 6 15,-3 2-2-15,-2 0 12 0,0 2 8 16,-4 5-2-16,-1 1-8 0,-1 0 5 0,0 9-5 16,0 0 13-16,0 0-10 0,-11-11 9 0,7 11 15 15,-2 3 0-15,-6 8 14 0,2 3 13 16,0 0 23-16,1 3-14 0,1-1 11 0,1 4-3 15,1 1 12-15,5-1 1 0,1-11-2 16,0 4-5-16,0 1-4 0,18 15-13 0,-7-17 2 16,3 2-10-16,2-6 2 0,3-1-4 0,1-4-24 15,-10-3-39-15,5 0-46 0,2 0-28 16,19-12 11-16,-19 4-121 0,-4-4-61 16,-1 1-54-16,0-2 31 0,-8 1-250 0,1-3 30 15,-2-1 35-15,-3 8 72 0,0 0 4 0,-11-15 26 16,5 11 28-16,-4 1 22 0,-1 0 39 15,-1-1 12-15,-2 3 6 0</inkml:trace>
  <inkml:trace contextRef="#ctx0" brushRef="#br0" timeOffset="174759.68">25805 5776 507 0,'-5'1'541'0,"0"0"-67"15,1 0-34-15,-1-2-40 0,3 1-46 0,0-1-36 16,1 0-43-16,-1 0-44 0,2-3-22 16,3 3-34-16,1-2-54 0,12-4-59 0,1 1-7 15,-3 2-120-15,7-2-59 0,-1 0-64 0,3-2 17 16,2 2-282-16,0 1 1 0,0 0 21 0,0 5 55 16,1-5 12-16,1 2 30 0,-1 1 35 15,-3-5 11-15</inkml:trace>
  <inkml:trace contextRef="#ctx0" brushRef="#br0" timeOffset="175401.38">26908 5545 903 0,'3'-3'305'0,"-2"3"0"16,-2 3 4-16,1 0-37 0,0 3 37 15,0 1-11-15,0 18 5 0,0-11-2 0,0 7-28 16,0 6 3-16,0 3-33 0,0 1 2 0,0-1-37 15,0 2-1-15,0 1-32 0,11 30-11 0,-6-34-39 16,1-1-3-16,1 0-18 0,-2-3 3 16,-1-5-22-16,1-1-3 0,-5-7-37 15,3-4-49-15,-2-3-53 0,1-1-59 0,1-2 12 16,-3-2-153-16,0 0-64 0,0 0 31 0,9-13-250 16,-3 0 44-16,-4-4 38 0,2-4 33 0,-1 1 30 15,-3 3 3-15,2-2 42 0,3 1 13 16,-2 3 34-16,-2 0 5 0</inkml:trace>
  <inkml:trace contextRef="#ctx0" brushRef="#br0" timeOffset="176818.28">27091 5736 871 0,'4'-2'398'0,"-1"0"-46"16,0 2-48-16,-2 1-20 0,1 1 13 0,-2 1-20 16,-1 0 1-16,-1 3-27 0,-1-1-18 15,-6 10-30-15,-2-3-19 0,-2 3-11 16,0-3-31-16,1 1-6 0,-3-2-13 0,3 1-10 15,-3-1-9-15,3-1-15 0,-1-2-4 0,-1 0-18 16,3-3-10-16,1-3-1 0,1 1-17 16,2-1-23-16,1 0-19 0,1-1-20 0,0 0-11 15,0-1 3-15,5 0 3 0,0 0 3 16,0 0-34-16,0 0 6 0,0 0-20 0,0 0 2 16,-8-9 8-16,9 7 20 0,2 2-6 0,0-1 26 15,2 2-13-15,-1 0 5 0,2 0 60 0,-1 1-2 16,9 10 22-16,1-2 13 0,-3 0-8 15,4 4 16-15,1-1 3 0,1 1 10 16,3-1 0-16,-1-1-11 0,2-2 4 0,0 1 4 16,-1-5-5-16,1 2-6 0,2-2-3 0,-3-3-7 15,-1 2-5-15,-8-5-18 0,5 0 2 16,1 0 4-16,17-11-17 0,-16 5-1 0,-2-1-17 16,0-2-12-16,-3-1 2 0,-1 0-12 15,0 0 5-15,-4-1-19 0,1-4 8 0,-2 3-16 16,-2-2 16-16,-3 3-20 0,0 2 21 0,-1-3-15 15,-1 4 10-15,0-1 0 0,-1 2-15 0,0 7 16 16,0 0 11-16,0-7-16 0,0 0 7 0,0 7 15 16,-10-12-14-16,6 11-3 0,1 1 11 15,-2 0-2-15,-1 2 1 0,2 1 26 0,-8 3-4 16,1 3 12-16,0 2 0 0,3 1 14 16,0 0 14-16,0 0-13 0,2 2 10 0,2-3-1 15,3 2 2-15,1-4-2 0,0-9-5 0,0 8-10 16,0-1 2-16,12 10 3 0,-1-8 1 0,1-1-14 15,4-1 14-15,-4-5-8 0,7 0-17 16,-12-2-8-16,5 0-10 0,4 0-13 0,16-15-15 16,-14 7-12-16,-2-2-35 0,0 0-4 15,-3-1-13-15,0-4 8 0,-1 2 10 0,-2 1-16 16,-2-2 9-16,-1 2 12 0,-6 0-29 16,1 2 38-16,0 2-17 0,0 1 1 0,-2 2 5 15,0-1 29-15,0 6 1 0,0 0-22 0,0 0 40 16,0-8-18-16,0 8 18 0,0-7-18 15,0 7 7-15,-12-15 16 0,10 13-4 0,0 0 10 16,1-1 1-16,-1 0 19 0,2 1-19 0,0 0 24 16,-1 0 8-16,-1 1-7 0,1-1 2 15,-1 0 2-15,1 0 11 0,0-1-31 0,0 2 0 16,1 1 2-16,0 0 0 0,0 0 52 0,0 0 9 16,0 0-4-16,0 0-7 0,0 0-7 15,0 0-15-15,-2-9 20 0,2 9-3 0,0 0 7 16,0 0-31-16,-1 0 2 0,1 0 11 15,0 0-6-15,-1 0-7 0,1 0 11 0,-1-1-6 16,0 0 12-16,1 1-11 0,0 1-21 0,0-2 26 16,-1 0-16-16,1 0-8 0,1 1-3 0,-1 0 23 15,0-1-16-15,-1 2 7 0,1-2-23 0,-1 1 17 16,1 1-4-16,0 0-5 0,0 1 14 16,-1 1 1-16,1 0 18 0,0 1 10 0,-1 2-7 15,1-2-1-15,1 4 11 0,1 9-1 16,-2-10-6-16,0 4 4 0,0 0-5 0,9 15 6 15,-4-10-1-15,1-4 6 0,2 1-3 0,-1-5 3 16,0-1-11-16,8-1 1 0,0 1 1 0,3-3-8 16,2-1 4-16,-1 0-4 0,2-3-7 15,1 0-12-15,-12 0 13 0,2 0 3 0,4 0-23 16,14-12 8-16,-19 6-12 0,2 1 0 0,-4-2-8 16,-2-1-3-16,1-1 10 0,-3 0 0 15,2-4-16-15,-2-2 2 0,-1-2-6 0,-2 8 13 16,1 0-7-16,-2 0 3 0,0 0 5 0,-1 1-1 15,1 2 5-15,-1 1-14 0,0 1 4 16,0 4 12-16,0 0-7 0,0 0 5 0,0-8-11 16,0 8 14-16,0-8-5 0,0 8 1 0,0 0-2 15,0 0 1-15,0-7 4 0,0 7 8 16,0 0-13-16,-4-5 14 0,4 6-4 16,-1 2 15-16,0 2 7 0,1 0-8 0,0 2 7 15,1 13 14-15,-1-12-7 0,0 6 7 0,10 23 6 16,-1-15-6-16,-1 2 5 0,-2 0-6 0,6-1-5 15,-2-1-14-15,1 0 8 0,2 3 0 0,-1-1-14 16,1 0-2-16,0-2 1 0,2-1-2 16,-1 1 1-16,-3 0 0 0,-1 0-3 15,-5 1 12-15,3-3-13 0,-4 0 0 0,-1-3 0 16,-3-17 7-16,0 11 5 0,0-2-3 16,-11 7 4-16,-1-9 1 0,-2 0-15 0,-3-3 7 15,2-4 12-15,-4 4-16 0,9-4-2 0,-5 0-1 16,-3 0 10-16,-21-15-4 0,18 10 10 15,1-2-19-15,2 1 12 0,1-6 2 0,0 3 5 16,3-3-5-16,3 3-14 0,0-4-3 0,3 2 4 16,3-2-2-16,3 1 5 0,2 4-28 15,0-5-18-15,16-16-2 0,0 12-11 0,-1 0-10 16,3 0-8-16,2 0-28 0,0 2 1 0,3 0 20 16,-2 4-14-16,2-2 10 0,0 2-62 15,0 1-13-15,-3 2-21 0,-4-2-41 16,0 3-49-16,-2-1 26 0,3 0-260 0,-8 3 37 15,-3-1 35-15,6-3 36 0,0 0 9 0,4 1 40 16,2 1 42-16,7-2 20 0,3 1 15 0,3 1-6 16</inkml:trace>
  <inkml:trace contextRef="#ctx0" brushRef="#br0" timeOffset="177394.39">28882 5957 742 0,'6'-3'325'0,"-2"0"-18"0,1 1-8 0,-2-1-40 16,-1 3 4-16,1-1-41 0,-2 0-21 15,-1 1-21-15,0 2-21 0,-1-2-17 0,-1 3 29 16,0-1-29-16,1 2 11 0,-1 0-3 0,-1 0 0 16,2 1 6-16,0 0-4 0,2 0-6 0,0-1 2 15,1 1-9-15,2 0-5 0,0-2-14 0,11 3-4 16,-4-3-26-16,0-1 3 0,1-1-10 16,-3-1-6-16,-9 0-20 0,16 0 4 0,13-10-16 15,-13 5-10-15,1-4-6 0,-3 1-15 16,0-4-8-16,-4 2-16 0,-2 1-6 0,-3-1-14 15,0 3 21-15,-3 0-11 0,-2 7-13 0,0 0-1 16,0-8-6-16,-15-4 5 0,0 7-4 16,-4 1 3-16,-1-1-10 0,1 5 5 0,7 0-66 15,-4 0-26-15,-21 14-17 0,19-11-53 0,1 0-19 16,6 4 23-16,2-2-141 0,7-3-74 16,1 2-37-16,3-3 7 0,2 1 77 0,2-1-14 15,1 0 47-15,15-1 11 0,-11 0 32 0,8 0 33 16</inkml:trace>
  <inkml:trace contextRef="#ctx0" brushRef="#br0" timeOffset="177684.16">29398 5750 756 0,'-1'-12'315'0,"1"6"-3"0,-1 2-20 16,-1-2-10-16,2 4-26 0,-5-1-30 15,0 3 13-15,2 0-5 0,-3 2-21 0,2 0 0 16,-8 8-34-16,3 2 6 0,0 2-19 0,1 1-2 15,2 5 9-15,1-1-16 0,5 5-11 16,0-12 5-16,0 10 5 0,0 2-25 0,14 29-5 16,-7-24-9-16,1-2 1 0,2-1-31 15,0-1 5-15,-4 1-21 0,1 3 5 0,-2-5-24 16,1-2 3-16,-3-2-42 0,0-6-34 0,-3-14-23 16,0 12-19-16,0-5-42 0,-17 6 11 0,10-10-111 15,-3-2-16-15,-8 1-39 0,2-2 26 16,5 0-190-16,-19-13-94 0,9 3 53 0,5-2 35 15,0-1 31-15,3 1 28 0,-5-5 24 16,9 1 16-16,0-1 8 0,2 0 50 0</inkml:trace>
  <inkml:trace contextRef="#ctx0" brushRef="#br0" timeOffset="177857.63">29161 6026 902 0,'0'-1'394'0,"0"-2"-6"0,0 2-16 15,2 1-30-15,1 0-11 0,1-1-20 0,2 0-44 16,1 1-27-16,13 2-16 0,-10-2-26 0,7 0-24 15,4 0-63-15,3 0-64 0,34-12-5 16,-26 10-122-16,1-3-73 0,4-2-73 0,-5 1 20 16,5-3-292-16,-3 0 47 0,-2-1 34 15,-1-2 28-15,0-1 24 0,-3-3 48 0,-1 0-21 16,-1 0 9-16,1 0 50 0</inkml:trace>
  <inkml:trace contextRef="#ctx0" brushRef="#br0" timeOffset="178119.32">29963 5642 532 0,'0'-3'466'0,"-2"1"-77"15,4 1-55-15,-2-1-44 0,0 2-19 0,0 0 33 16,2 2-2-16,-2 3-18 0,0 0-13 0,6 15 1 16,2 2-26-16,1 1-13 0,-2 2-14 15,1 3-14-15,1-3-21 0,-1-1-12 0,0 2-19 16,-1 2-11-16,2-2-37 0,-4-4-6 0,-1-2-3 15,1-1-40-15,-3-5-40 0,-1-4-51 16,0-3-30-16,1-1 6 0,-2-2-136 0,0-4-84 16,0 0 25-16,0 0-287 0,0 0 14 15,0 0 63-15,0-13 18 0,-5 0 57 0,-1-1 20 16,-1 0 14-16,-3 0 18 0,-2-3 51 0,-1 4-4 16,-2 2 26-16</inkml:trace>
  <inkml:trace contextRef="#ctx0" brushRef="#br0" timeOffset="179101.47">29772 5821 1088 0,'-4'0'407'16,"1"0"-24"-16,0 0-20 0,1 0-21 15,0 0-18-15,2 0-54 0,2 0-16 0,1 0-22 16,4-1-23-16,1 1-38 0,17 0-9 0,-12 0-13 16,12 0-19-16,5 0-7 0,3 0-35 15,44-9-29-15,-35 7-45 0,4-3-1 16,-2 2-93-16,-1-2 4 0,-2-1-19 0,-3 0-29 15,-5-1-12-15,-1 0-23 0,-5-3-1 0,0 2-22 16,-2-3-27-16,0 0 20 0,-6 2-76 0,0-3-27 16,-11 0-23-16,-1 0-21 0,-1 4-16 15,2-5 45-15,-6 8 44 0,-2 5 88 0,0-7 68 16,-14-6 139-16,3 6 10 0,-2 1-4 16,-1-3 74-16,-3 3-12 0,1-2 0 0,-2 3 6 15,4 1 4-15,-4-1 0 0,7 2-1 0,2-1 5 16,-1 0-3-16,6 2 0 0,-3 2-7 15,4 0 16-15,3 0 37 0,0 0 9 0,0 0-11 16,-11 10 7-16,9-3-17 0,-2 11 28 0,0 0 6 16,4 2-2-16,0-12 2 0,0 8 1 15,0 3-7-15,0 3-1 0,11 26-12 0,-4-24-5 16,-4 1-14-16,3-1 8 0,1 0-30 0,2 0 4 16,-2-3-15-16,1 0-2 0,1-2-12 15,-2-2-28-15,0-5-5 0,0 1 4 0,-3-4-13 16,0-1-2-16,0-2-5 0,-2-3 15 0,0 1-21 15,-2-1 8-15,2-3-20 0,0 2 0 16,0-2 19-16,-2 0-12 0,0 0-24 0,0 0 24 16,0 0-22-16,7-12 17 0,0 0-21 15,2 0-24-15,-3-3 8 0,3 3-15 0,0-2 0 16,3-1-2-16,-1 2-12 0,3 1-3 0,3 1 21 16,-1 3-4-16,-5 0 0 0,3 0-3 15,1 3 9-15,0 0 1 0,-3 2-7 0,4-1 12 16,-5 3-12-16,-11 1 1 0,9 0 8 15,0 0 13-15,5 11-6 0,-3-2-4 0,-2 4 13 16,-4 1-9-16,-1 0 4 0,0 1 21 0,-1 2-2 16,1 0 17-16,-2 0-2 0,1 0 11 15,2-2-4-15,-1-3 6 0,-2-1-2 0,0-3 7 16,3-1 15-16,-1-2 6 0,1 0-13 16,9 3-10-16,1-4-10 0,-1-1-4 0,-3-2-15 15,-11-1 12-15,18 0 7 0,18-11-4 16,-17 2-14-16,2 1 13 0,-1-2-2 0,0-5-26 15,1-2-20-15,-1 2 14 0,0 0-14 0,0-2 6 16,-1 2-19-16,0-2 7 0,-2 0-10 16,1 0 13-16,-5 0-16 0,-2 0 3 0,-1 2 4 15,-4 1 6-15,-2 2-8 0,-2 1-9 0,-2 11-10 16,0-9 10-16,0 3-9 0,-12-5-2 0,6 9 6 16,-9-2-5-16,2 3 12 0,13 1-4 15,-12 0 12-15,-17 12-18 0,16-2 21 16,-4 4-1-16,5 3 8 0,0 0 14 0,5 0 6 15,1 0 2-15,3 2 11 0,3-5 15 0,0-6 22 16,0 4 12-16,14 14 1 0,-3-15-4 0,-2 1-18 16,7-3-2-16,2-4 3 0,2 0 4 15,3-2-4-15,-1-1-27 0,2-1 33 0,-11-1-14 16,8 0-17-16,2 0-14 0,23-11 13 0,-21 6 10 16,-2 0-8-16,-2 1-16 0,-4 1-37 15,4-1 2-15,-6-1-26 0,1 0-27 0,-7 5-40 16,0-3-19-16,-2 0 15 0,-1 1-104 0,-3 1-42 15,-1-2-54-15,2 3 29 0,-4-3-253 16,0 3 25-16,0 0 55 0,0 0 27 0,0 0 39 16,0 0 40-16,0 0 45 0,-13-10-16 15,9 8 50-15,-1 0 8 0,-2 2-8 16</inkml:trace>
  <inkml:trace contextRef="#ctx0" brushRef="#br0" timeOffset="180368.91">18065 6435 411 0,'16'-16'337'15,"11"-9"-38"-15,-16 13-41 0,-3 1-17 0,-5 1-24 16,1 2-5-16,-2-2-23 0,1 3-13 0,-3-1-23 15,0 8 7-15,0-6 6 0,0 6-17 0,0-8-54 16,-12-4 34-16,4 10-40 0,-6-3-9 16,0 5 7-16,4 0-27 0,-19 12-3 0,9-4-20 15,-2 3 16-15,-1 2 11 0,2 1-22 16,0 3-22-16,5-1 20 0,1 1-6 0,0-1-24 16,1 0-2-16,8-1 31 0,-1-3 2 0,6 0-34 15,-2-3 10-15,3-9-22 0,0 0 8 16,19 20 13-16,-2-16-9 0,2-1 11 0,4 0-16 15,1-2 8-15,4-1 0 0,1 0 4 16,-2 1-15-16,-14-1 5 0,8 0-15 0,-1 0 21 16,24 10-24-16,-27-6 29 0,-2 2-27 15,-3 3 10-15,-4-3 24 0,-3 2-23 0,0-1 6 16,-4 0 31-16,-1-1-4 0,0 1-3 16,0-7-17-16,0 0 0 0,0 7-2 0,-19 14-1 15,9-10-1-15,-2 1 15 0,-5-3-2 0,1-1 13 16,-4-1-15-16,0 0-3 0,-2-2-1 15,-3 0 12-15,2-1-3 0,-1-1-36 0,2-2-32 16,12-1-7-16,-5 0-23 0,-6 0-26 0,-14-10-24 16,20 5-20-16,6 0-41 0,3-1 17 15,3 0-163-15,2-1-105 0,3 0 34 0,-2 7 29 16,9-20 20-16,2 8 12 0,1 0 36 0,4 0 12 16,1 2 5-16</inkml:trace>
  <inkml:trace contextRef="#ctx0" brushRef="#br0" timeOffset="181222.18">18317 6558 416 0,'-1'3'354'0,"-1"-1"-48"0,2 2-35 16,0 0 14-16,0-1-28 0,0 1-15 0,0-1-14 15,0 0-18-15,0 0-22 0,3 0 22 16,-2 0-13-16,2-1-8 0,1 2-17 0,-1-2-18 15,3-1-12-15,-1 1-15 0,1 0-13 0,1-2-21 16,0 0-8-16,0 0-14 0,2 0 0 0,6 0-4 16,13-13-9-16,-15 10-9 0,-1-5-20 15,1 0-3-15,0-1-56 0,-3 0 3 0,-3-2 3 16,1-2 6-16,-3 4-5 0,0 1-13 16,-4-1-5-16,-1 9 7 0,0-6 36 0,0-1-30 15,0 7 28-15,0-7-32 0,0 7-7 16,-14-10 26-16,6 11-2 0,-6 5 23 0,-1 2 6 15,-1 4-5-15,2 2 8 0,-1 5-2 16,2 1 32-16,3 2 4 0,1 0 5 0,3-2-1 16,3 1 11-16,1 0-6 0,2-11 10 0,0 3 2 15,19 13 6-15,-8-13-1 0,3-4-8 0,1-2 2 16,3-4-4-16,1-1-16 0,-8-2 5 16,4 0-12-16,24-10-8 0,-18 4-5 0,0-3-34 15,-1-4-4-15,-3-1-46 0,-2-2 4 16,-3 1-28-16,4-3 8 0,-2 0-52 0,-5 1-8 15,-2 0 3-15,0 2 10 0,-5 3 4 0,-2 1 13 16,0 3 1-16,0 8 12 0,0 0 6 16,0-7-1-16,0 7 14 0,-12-12 0 0,8 10 15 15,0 1-5-15,-1 2 16 0,2 0 9 16,0 0 18-16,1 1 7 0,0 3 56 0,0-2-7 16,2 2-4-16,0-1 37 0,2 1-15 0,0 1 27 15,5 8-9-15,0-1 16 0,3 0 15 0,1-1-2 16,-1 0 5-16,1 1-11 0,2-4-13 15,-3 0-1-15,-3-2-13 0,0-1 6 0,-2-4 0 16,-1 3-8-16,-2-2-2 0,0-1 9 16,-2 0 3-16,1-2-24 0,0 2 11 0,-1-2-9 15,0 0-6-15,-6-2-16 0,2 2 7 16,0-2-14-16,-2 0 7 0,1-1-17 16,-6-4 3-16,1 0-12 0,3 2 10 0,0-2-12 15,3 1-4-15,1 1-4 0,0 0-3 0,1-1-6 16,2 1-8-16,0 0 8 0,0 5 1 0,0-7-2 15,11-10-2-15,-2 2-2 0,3 5-3 16,2-1 8-16,2 2-1 0,-1 5 1 0,3-3-5 16,-1 4 8-16,3-1 1 0,0 4-2 0,-10 0 19 15,5 0-10-15,16 12 16 0,-14-2-9 16,1 1 4-16,-2 2 2 0,-2 0 18 0,-2 1-24 16,-1 1 13-16,-1-2-11 0,-4 1 18 15,0-4-18-15,-1-2 9 0,0-1-10 0,-5 0-7 16,2-3-28-16,-1 0-34 0,-1-2-25 0,0-2-47 15,0 0 13-15,0 0-162 0,0 0 27 16,-2 7-225-16,3-9-53 0,2-1 16 0,1 1 32 16,7-5 36-16,4 1 56 0,2-1 27 15,1 0 1-15,5 2 15 0,1 0 54 0,3 1 20 16</inkml:trace>
  <inkml:trace contextRef="#ctx0" brushRef="#br0" timeOffset="181532">19400 6590 1032 0,'1'-2'371'0,"-1"-3"-41"0,-2 2-43 15,0-2 20-15,-1 3-23 0,0-2-35 16,-3 0-1-16,0 2-29 0,-9-1-30 0,1 2 1 16,5 1-28-16,-4 0-8 0,-20 11-24 0,14-6-1 15,1 6-13-15,1 2 3 0,1-1-16 16,1 3 3-16,2 0-13 0,2 1 8 0,3 2-18 15,2-6-6-15,5 3-6 0,1-15-12 0,0 11 9 16,17 13-15-16,-7-15 0 0,3-3-17 16,-1-2-29-16,0-3-15 0,-12-1-28 0,14 0-39 15,20-12 1-15,-15 7 8 0,-1-3-82 16,1-5-24-16,-3 3-34 0,-3-4-30 0,0 1 24 16,-2-4-181-16,-3 2 32 0,-3-3 29 0,-1-4-100 15,-3 2 0-15,-1-4 31 0,0 11 26 16,0-4 40-16,0-2 16 0,-11-22 10 0</inkml:trace>
  <inkml:trace contextRef="#ctx0" brushRef="#br0" timeOffset="182462">19305 6299 806 0,'-2'-2'316'0,"1"0"-38"16,-1-1-20-16,2 3 2 0,-1 0 10 0,2 3-34 15,1-1 30-15,0 3 3 0,1 0 7 16,7 12-14-16,0 0-11 0,1 1-5 0,0 2-23 15,3 2-22-15,-2 2 4 0,-2-4-38 16,-1 5 13-16,2-2-21 0,-1 4-28 0,-1-2-11 16,-1-1 4-16,0 0-29 0,2 0 6 0,-1-1-34 15,0 0 11-15,1-4-10 0,-3 1-1 16,0-6-7-16,0-1-2 0,1 0-11 0,-1-5 1 16,0-4-2-16,-1-1-15 0,2-3-7 15,0 2-6-15,-2-2-6 0,-6 0 0 0,6 0-8 16,1 0-3-16,5 0-12 0,16-10 15 0,-14 4-11 15,1 1-12-15,0-1 0 0,0-1 5 16,-1 2-4-16,2-1 10 0,-2-1-12 0,0-1-2 16,-1 1 11-16,2-1 6 0,-3 1-1 15,-1-3-1-15,1 1-16 0,-3 0 12 0,-2 0-3 16,0 2 13-16,1-5-14 0,-2 2 18 0,-2 2-10 16,-1 0-8-16,-1 3 13 0,0-3-3 15,-1 1-4-15,-1 2 0 0,0 5-4 0,0 0 10 16,0 0 1-16,0-7-4 0,-12-1-3 0,7 5 9 15,-1 2-8-15,-2 1-7 0,1 0 2 16,-1 0 9-16,-18 12-3 0,10-2 7 0,2 2-3 16,0 1 1-16,1 2-8 0,5 0 20 0,-1 3 2 15,3 0-1-15,3 0-7 0,1-6 15 16,2-12-10-16,0 13 0 0,16 12 16 0,-7-12 0 16,3-4-15-16,6-1 8 0,1-1-2 15,3-5 9-15,4-2-16 0,-11 0 12 0,7 0-13 16,4 0-14-16,30-14-28 0,-30 7-15 15,0-4-22-15,-5 0-3 0,-1-1-22 0,2-1-17 16,-8-1 10-16,3-2-30 0,-6-1-16 0,0 0-6 16,-3-1 6-16,-4 1 10 0,1 2 16 15,-5 1 11-15,0 14 26 0,0-9-20 0,0 2 16 16,-12-13 8-16,6 10 1 0,0 3 26 0,1 2 3 16,0 0 5-16,1 0-6 0,0 1 0 0,0 1 10 15,2 1 25-15,-2 0 13 0,3 0 14 16,-2 0 9-16,2 0 22 0,0 1-12 15,0 0-1-15,1 1 42 0,0 0-5 0,1 1 7 16,1 0 3-16,1 1-7 0,2 1 5 0,-1 1 12 16,7 6 5-16,1 1 3 0,3 1 0 15,0 2 7-15,0-1-7 0,1 2 5 0,0 0-2 16,1-2-16-16,-4 1-12 0,0-1-9 16,-2-1 9-16,-1 0-18 0,-2-1 15 0,-1-4-17 15,-4-2 8-15,0 0-4 0,0-2 0 0,-3 0 1 16,0-3 4-16,0 0-9 0,0 0 10 15,0 0-20-15,0 0 2 0,-14 8 0 0,10-9 6 16,-1 1-12-16,1-2-6 0,0 1-4 0,-1-2 19 16,2-1-11-16,-1 2 7 0,1-4-19 15,1 2 11-15,2-3 10 0,0 2-28 0,0-2 8 16,0-1 0-16,11-13-22 0,-4 4 9 0,3 2-17 16,1 0-19-16,0 1-24 0,-1 2-11 15,2-3-25-15,-1 1-34 0,-2 0-30 0,7 4 14 16,-6-2-115-16,0 0-76 0,-1 0 30 15,-3 4-280-15,-2 0 46 0,-1 3 34 0,-1 1 42 16,0 0 29-16,4-1 63 0,5-4 26 16,4 1 21-16,7 3-3 0,2-2 1 0,1-1 1 15</inkml:trace>
  <inkml:trace contextRef="#ctx0" brushRef="#br0" timeOffset="183410.59">20319 6215 359 0,'-4'1'355'0,"0"0"-48"0,1-1-15 0,-1 1-18 15,1 1-14-15,0-2-7 0,0 0-28 16,-1 0 23-16,2 1 2 0,1-1-38 0,0 1-33 15,1 0-1-15,1 0 9 0,3-1-2 0,2 0-6 16,2 0-3-16,15-1-10 0,-13 1-25 16,8 0 1-16,3 0-23 0,4 0-8 0,28-10-3 15,-24 6-14-15,2-1-8 0,-1 4-11 16,0-2-7-16,-1 0-10 0,-3 1-2 0,-3-2-10 16,-1 4-2-16,-7-3-2 0,-4 3-1 0,-2 0-17 15,-1-2 0-15,-2 2-4 0,-1 0-7 16,-1 0-7-16,0 0 6 0,-4 0-2 0,0 0-4 15,0 0 8-15,0 0-5 0,6 0 1 0,-6 0 6 16,0 0-7-16,0 0 0 0,0 0-4 16,0 0-13-16,13 12 18 0,-13-10-3 0,0 1 0 15,0-3-2-15,0 4-3 0,0-3 4 0,0 3-7 16,0-1-5-16,-1 2 8 0,1-1-5 16,1 1 3-16,-1 1 0 0,0-6 3 0,0 7-2 15,0 4 4-15,10 17 5 0,-6-7-2 0,0-4-7 16,1 0 5-16,-1 4 0 0,2-3-15 15,-2 2 13-15,0 1-8 0,1 2 2 0,2-3 7 16,-3 5 0-16,1-2-5 0,0-1-7 0,0-2 9 16,1 1 3-16,2 1-2 0,-4-2 6 15,2 2-6-15,-2-3 8 0,5 3 12 0,-1-5-12 16,-1 2 11-16,-1 2 2 0,2-3-11 0,0-1 8 16,-1-1-13-16,-1-1 17 0,2-1-20 15,-1-2 15-15,-2-2-16 0,-3-2 18 0,1-1-16 16,0 0 17-16,0 0-7 0,-2-2-19 0,1 0 8 15,6 8 20-15,-4-4-20 0,-2-4 11 16,0 1 5-16,-1-3-5 0,0 2-12 0,0-2 6 16,-1 1-3-16,2-1 18 0,-2-3-23 15,0 0 22-15,0 0-12 0,0 5 17 0,0-5-1 16,0 7 15-16,0-7-19 0,-14 14 20 16,11-11 5-16,-2 0-16 0,-7 5-5 0,0-5 31 15,-2 6-12-15,-5-3-11 0,3-1 5 16,-2 0 0-16,-3-1-4 0,2-1-2 0,-3 0-1 15,-2 1-4-15,3-2-1 0,-5 1-11 0,0-1-2 16,-1 0 20-16,-3 1-5 0,5 2-17 0,-7-4-7 16,2 3-13-16,0-4-33 0,2 1-34 15,14-1-41-15,-6 0-51 0,-1 0 14 0,0 0-123 16,-2 0-41-16,1 0-62 0,3 0 33 16,1 0-274-16,-12-10 84 0,22 4 33 0,2 2 37 15,0 1 34-15,1-1 23 0,2-2 60 0,1 3 8 16,1-1 13-16,1-1 15 0,0 3 27 15</inkml:trace>
  <inkml:trace contextRef="#ctx0" brushRef="#br0" timeOffset="202010.63">3426 7531 592 0,'0'0'309'15,"0"0"-17"-15,0 0-19 0,0 0-6 0,0 0-29 16,0 0 0-16,0 0-8 0,0 0-26 15,0 0-24-15,0 0 36 0,0 0-30 0,0 0-20 16,0 0 0-16,0 0-14 0,0 0-25 16,0 0-6-16,0 0-9 0,0 0-29 0,0 0 24 15,0 0 2-15,0 0-1 0,4 36-14 0,9-22 18 16,2 4-10-16,1-3-5 0,0 3 0 16,-3 1 2-16,4 1-3 0,-2 0-18 0,2 0-7 15,-3-2-9-15,1-1 0 0,-1-2-7 16,-2-1 0-16,-2-1-7 0,0-2-6 0,1 0 0 15,-4-4-16-15,-2 0-7 0,1-2 3 16,-2-2-26-16,-3 1-34 0,2-1-5 0,-1-3-43 16,0 2 9-16,-1-2-99 0,-1 0-56 0,0 0-29 15,0 0 23-15,2-10-199 0,-2 3-69 16,-1 2 26-16,1-2 52 0,-2-9-10 0,2 8 79 16,-7-16 7-16,3 12 36 0,0 1 37 15,1-3-4-15,-3 0-2 0</inkml:trace>
  <inkml:trace contextRef="#ctx0" brushRef="#br0" timeOffset="202296.38">3624 7589 336 0,'-1'-7'383'0,"-3"-5"-36"0,4 0-39 16,-3 4-20-16,2 0-12 0,1 8-5 0,-1-10-34 16,0 7-8-16,0-2 7 0,1 5-3 0,0-3-26 15,-1 1-20-15,0 0-9 0,0 2-30 16,-1 0-15-16,-1 2-4 0,-1 0-8 0,-5 9-2 15,1 2-3-15,-2 0 2 0,0 3-10 0,1 1-4 16,0-1-9-16,-3 2-16 0,3 6 4 16,-2-6-14-16,1 1-6 0,1 1-4 0,-1-4-10 15,0 0 2-15,1-1-16 0,1-2-28 0,1-1-17 16,-1-5-54-16,1-2-16 0,3 0 9 16,0 0-117-16,-2-2-55 0,1-3-49 0,1 0 30 15,4 0-230-15,0 0 15 0,0 0 34 16,0 0 28-16,-9-13 61 0,8 9 10 0,0 0 21 15,0 0 19-15,0-1 31 0,0 0-49 0</inkml:trace>
  <inkml:trace contextRef="#ctx0" brushRef="#br0" timeOffset="202560.59">3352 7717 638 0,'-1'-2'394'0,"0"2"-49"0,0 0-17 0,0-2-34 16,2 0-26-16,0-1-33 0,1 1 25 16,1-1-14-16,-1 2-30 0,1-3-32 0,1 1-6 15,8-4-7-15,3-1-15 0,1 2-14 0,3 2-30 16,1-2-1-16,-2 2-9 0,4-2-11 16,-1 3-6-16,0-3-46 0,-1 1-48 0,3-1 1 15,-5 3-87-15,3-6-60 0,-2 0-64 0,0-1 21 16,2-1-286-16,-5 0 36 0,3 0 34 15,-1 0 2-15,-2 1 52 0,1 1 8 0,-1 2 59 16,1 1 21-16,-1-2-16 0</inkml:trace>
  <inkml:trace contextRef="#ctx0" brushRef="#br0" timeOffset="203707.71">4464 7473 606 0,'-16'0'327'0,"16"0"-60"0,-15 0-19 16,-4-7 5-16,16 8-6 0,-2-1-28 0,2 1-28 16,0 0 11-16,3-1-22 0,2 1-22 15,3-1 28-15,2-1 14 0,16-2-15 16,-9 3-28-16,30-8 3 0,-12 2-25 0,1-3-1 16,2 3-16-16,3-4-11 0,-2 3-13 15,1-2-4-15,0 0-25 0,-3 2-21 0,-4 1-24 0,0-1-1 16,-3 2-106-16,-3-1-36 0,-5 0-32 15,-6 4-55-15,-2 1 18 0,-1 0-157 0,-7 0-129 16,-3 1 41-16,0 0 37 0,0 1 42 16,-5 0 35-16,0 0 4 0,-1 2 40 0,-9-1-3 15</inkml:trace>
  <inkml:trace contextRef="#ctx0" brushRef="#br0" timeOffset="203974.21">4734 7400 942 0,'-3'0'342'0,"1"0"-44"16,1 3-18-16,0 1-35 0,1 2 68 0,-1 2-32 15,0 15-10-15,1-11-5 0,-2 29-26 16,2-10-31-16,0 0-5 0,0 4-26 0,0-18-27 16,0 8-7-16,0 3-15 0,0 1-5 0,0 0-18 15,0-2-8-15,0-1-10 0,0-2-10 0,0-3-30 16,10 16-34-16,-9-24-37 0,1-4 3 15,0-1-86-15,0 0-25 0,1-4-34 0,-2 0-47 16,0-2-44-16,1-1 23 0,0-1-237 16,3-1 13-16,-4 0 13 0,1-1 52 0,-1-3 38 15,1 2 16-15,0-1 12 0,0 0 42 16,0 0-17-16</inkml:trace>
  <inkml:trace contextRef="#ctx0" brushRef="#br0" timeOffset="204748.31">4892 7435 681 0,'-2'-3'299'0,"2"3"-35"0,-2-1-12 15,0 2-21-15,1-1-1 0,0 4 17 0,-1 1-18 0,-1 10-19 16,0 3-22-16,-2 3 20 0,3 1-16 15,0 5-22-15,2-1 9 0,0-11-8 0,0 7 3 16,0 5-10-16,13 30-7 0,-9-28-10 0,2-3-20 16,-1 2-6-16,1-5-22 0,1 0-1 15,0-4-10-15,-2-4-5 0,1 1-16 0,-1-3-7 16,1-2 0-16,-6-1-13 0,3-3 5 0,-1-4-12 16,-1 1 8-16,1-3-1 0,-2 1-5 15,1 0 2-15,-1-2-18 0,1 0 7 0,-2-1-7 16,1-1-13-16,-1-2 4 0,0-1-8 0,-2 0-10 15,-1-10-16-15,-2 0 2 0,3-1-11 16,0-1 11-16,0 5-4 0,1-5 6 0,0 6-12 16,1-2 5-16,1 4 1 0,0 9 10 15,0-8-21-15,0-4 15 0,19-14-7 0,-12 11 12 16,3 3-6-16,2 0 5 0,1-1-4 16,1 4 9-16,2 2 1 0,-3 4-1 0,-1 3 6 15,0 0 2-15,-4 0-4 0,17 10 9 0,-10-2 3 16,-1 3 10-16,1 2 8 0,-4 3 2 15,-2-1 5-15,-1 2-4 0,-1-1 3 0,-1-1-2 16,-2 0 8-16,1 0-7 0,-3-2-2 0,1-5-9 16,-2 0-6-16,1-2 10 0,-1 1-6 15,0-3-4-15,1 0 2 0,-2-1-9 0,1-1-3 16,1 0 8-16,-1 0 6 0,1-2-20 16,-2 0 6-16,0 0-8 0,0 0-11 0,17-17-5 15,-7 6-10-15,-1-2-7 0,2 0 10 0,-1-3-4 16,1 0 7-16,1 1 7 0,-3-2-4 0,1 2-4 15,0 1-3-15,-1 0 13 0,-2 1 2 0,-2 1-1 16,3-2-10-16,-5 5 15 0,1 1-7 16,-1 4-3-16,0 0 11 0,-1 0 5 0,0 1-10 15,0 1 6-15,0 2 3 0,-2 0 15 16,0 0 10-16,0 0 13 0,17 17 1 0,-11-3 1 16,1 4 19-16,3 0-16 0,-3-1 17 0,1 4-12 15,2-2 11-15,0-1-20 16,1-4-2-16,-2 2-6 0,1-1 4 0,1-3-10 0,-1-2 9 15,-1-3-11-15,1-2-30 0,-4-4-35 16,-6-1-41-16,0 0-26 0,7 0 9 16,11-16-152-16,-13 6-55 0,-2-1 27 0,1-4-283 15,-3 1 30-15,-1 6 56 0,0-2 24 0,0-7 34 16,-11-16 30-16,4 15 26 0,0 1 37 0,-2-2 20 16,0 3 22-16,1 1-6 0</inkml:trace>
  <inkml:trace contextRef="#ctx0" brushRef="#br0" timeOffset="204910.74">5364 7415 409 0,'-5'-8'452'0,"-2"1"-79"15,3 3-40-15,1 0-55 0,1 1-28 0,0 0-38 16,0 0-12-16,1 2-44 0,-1 1-47 0,0 0-46 16,0 1-44-16,0-1-49 0,1 3-52 15,0 0 7-15,1 1-282 0,1 1-3 0,-1 0 8 16,0 1 17-16,5 10 29 0,-5-9 33 15,4 10-31-15</inkml:trace>
  <inkml:trace contextRef="#ctx0" brushRef="#br0" timeOffset="205340.38">5695 7543 554 0,'4'-3'464'0,"-1"2"-81"0,-1-2 24 16,0 0-54-16,0 2-31 0,-2-1-10 15,0 1-29-15,-2 0-22 0,-2 2-33 0,1 1-31 16,-9 6-20-16,1 2-7 0,-3 3-27 0,-1-1-10 16,1 3-16-16,0-1-17 0,2 1-2 15,-1-1-14-15,3 1-5 0,1-2-16 0,0-2 0 16,4-1-16-16,1-2 5 0,1-2-14 0,3-2 0 16,0 0-10-16,0-4 10 0,0 0-1 0,0 0-12 15,14 5 5-15,-5-5-11 0,8-2 2 16,-6 2 5-16,2 0-12 0,22-10 1 0,-16 8-13 15,-4 1 9-15,-1 1-5 0,-5 0 3 0,1 0-4 16,2 0-2-16,10 10 3 0,-8-4 2 16,-5 0 1-16,-1-1-1 0,-2 2-9 0,-4-2 10 15,0 2 6-15,-1 0 3 0,-1 0 7 0,0-7-1 16,0 11-6-16,-15 11-2 0,4-11 5 0,0 2 4 16,-3-2-12-16,0-1 0 0,-2-1 5 15,-2 1-3-15,-3-3-21 0,-1 1-28 0,2-2-45 16,1-1 8-16,-1 1-95 0,5-3-37 15,8-3-37-15,-2 0-81 0,1 0 32 0,-5-15-230 16,11 10 38-16,-1 1 19 0,3-3 65 0,3 2 20 16,7-11 23-16,5 2 2 0,10-2 13 15,7 1 56-15,10 0 2 0</inkml:trace>
  <inkml:trace contextRef="#ctx0" brushRef="#br0" timeOffset="206250.81">6888 7616 293 0,'0'0'185'15,"14"0"2"-15,-14 0-64 0,0 0-2 16,0-12-66-16,0 12 29 0,0 0-10 0,0 0-151 16,0 0-70-16,0 0-120 0,0 0-35 15</inkml:trace>
  <inkml:trace contextRef="#ctx0" brushRef="#br0" timeOffset="206870.06">6902 7604 391 0,'0'0'215'0,"0"0"-34"0,0 0-20 16,0 0 2-16,0 0-14 0,0 0-1 0,0 0-15 15,0 0-1-15,0 0 9 0,0 0-9 0,0 0-12 16,0 0-5-16,0 0-17 0,0 0-10 15,0 0 5-15,0 0-5 0,0 0 0 0,0 0 7 16,0 0-20-16,0 0-16 0,0 0-4 16,0 0 4-16,0 0-11 0,0 0-12 0,0 0-4 15,0 0 6-15,0 0-12 0,0 0 0 16,0 0-2-16,0 0 23 0,0 0-18 0,0 0 1 16,0 0-12-16,0 0 9 0,0 0 2 15,0-13 9-15,0 13-17 0,0 0 18 0,0 0 10 16,0 0-5-16,1-24 27 0,-7 22-34 0,2 2-11 15,-3-2 7-15,0 2 6 0,-1 0 19 0,-2 0-8 16,-8 0-24-16,-19 14-4 0,14-5 6 16,3 4-18-16,0 2 21 0,2 2 13 0,-1-1-6 15,3 2 11-15,2 3-13 0,0-3 15 0,5 0 1 16,1-2-23-16,2 1 1 0,4-4 27 0,2 0-13 16,0-13 19-16,0 5-18 0,18 13 1 15,-4-10 9-15,0-2-20 0,4-3 1 0,0 0-5 16,4-3-15-16,-12 0 15 0,7 0-20 15,4 0 6-15,1 0 2 0,22-10-12 0,-20 7 18 16,0-1-16-16,-3 4 5 0,0 0-2 0,-13 0-19 16,2 0 10-16,3 0 13 0,15 12 7 0,-18-7-2 15,4 3-6-15,-9 0 20 0,-1 0 6 16,-3 0 5-16,-1-8-2 0,0 8 2 0,0 3-5 16,-14 16 5-16,5-14-5 0,-2 3 6 15,-2-2 2-15,-1-3-12 0,-2 0 1 0,1 0-2 16,-3-3-12-16,1-2 2 0,-4 2-3 0,-1-1-4 15,1-3-12-15,2-1-37 0,-2-3-19 16,3 1-23-16,7-1 9 0,-1 0-105 0,-14-15-30 16,18 9-39-16,-3-3-39 0,9-4 26 0,1 2-196 15,1 3-31-15,0-3 37 0,18-17 30 16,-9 11 28-16,5 2 6 0,0 1 10 16,0-1 60-16,2 1 10 0,2 2 8 0</inkml:trace>
  <inkml:trace contextRef="#ctx0" brushRef="#br0" timeOffset="207080.12">7137 7677 337 0,'3'-3'395'0,"-1"3"-48"0,-1 0-39 0,1 4-25 0,-2-2-38 16,2 1 35-16,-1 3-1 0,1 1-9 16,-1 0-22-16,2 14-38 0,0-3-4 0,1 0-36 15,-2 0-13-15,2-1-8 0,-1-6-30 0,1-2-43 16,0-3-10-16,6 5-102 0,-5-4-51 15,1-3-56-15,-1-4-79 0,-5 0 19 0,0 0-265 16,7 0 49-16,5-11 32 0,-8 8 20 16,-1-2 10-16,8-5 32 0,-5-1-10 0,0 3 48 15</inkml:trace>
  <inkml:trace contextRef="#ctx0" brushRef="#br0" timeOffset="207244.05">7103 7508 640 0,'-9'-4'319'0,"0"0"-67"16,4 1-36-16,1 1-29 0,0 2-48 0,3 0-27 15,0 0-53-15,2 2-88 0,0 1 4 16,3-1-291-16,1 3 9 0,7 5 8 16,1 2 17-16,-3-1 10 0</inkml:trace>
  <inkml:trace contextRef="#ctx0" brushRef="#br0" timeOffset="207904.41">7551 7728 416 0,'-1'-4'410'0,"-1"0"-66"0,-6-9-29 0,-1 2-2 16,-1-2-32-16,-1 4-37 0,-4-3 9 15,0 4-15-15,-1 3-18 0,-3 1-14 0,4 4-34 16,4 0 5-16,-18 12-18 0,10-2-21 0,0 4-24 15,3 1-5-15,0 2 6 0,3 2-14 16,1 1 5-16,4-1-13 0,4 0-11 0,0 1 11 16,4-6-9-16,0-7-12 0,0 3-7 0,15 17-11 15,-6-16-5-15,-1-8-4 0,0 1-1 16,1-3-4-16,-9-1-3 0,9 0-4 0,3 0-17 16,17-12-5-16,-13 5-22 0,-2-1 3 0,-1-4-10 15,0 0-12-15,-1-3-14 0,-2-2-11 16,-3 1-2-16,2-1 7 0,-5 2 5 0,0-1 4 15,-2 5 29-15,3-3-17 0,-3 5 4 0,-1-1-3 16,0 4 4-16,2 2 0 0,-2 4 2 16,-1-3-9-16,0 3 1 0,0 0 36 0,0 0 17 15,3 12-20-15,-2-7 34 0,-1 2-3 16,3 11 10-16,1 2-1 0,-3-1 9 0,7-1 0 16,-2 4 2-16,1 2 10 0,2-3 3 0,0 6-7 15,1-4 21-15,0 6-7 0,4-3-9 16,-3 5 14-16,1-2-22 0,1 1 18 0,-1-1-13 15,-1 0 4-15,-2-2-4 0,-2 0-3 16,0 2 9-16,-5-6-16 0,2 0 15 0,-4-14-16 16,0 4-9-16,-13 9 21 0,5-16-18 0,-7 3-7 15,0-2 5-15,-4-1-16 0,-1-3-6 16,8-3 4-16,-5 0 4 0,-3 0-4 0,-22-13-4 16,19 6-8-16,0-4-12 0,1-1-13 0,1 1 13 15,2-1-18-15,2-4 2 0,3 3-12 16,1-1 2-16,1-4-7 0,4 2-3 0,4-1-22 15,2-2-6-15,2 10-10 0,0-6-9 16,11-19-15-16,1 15 4 0,0-2-6 0,4 3-12 16,3 2 7-16,2 0 9 0,2 0-41 0,1 0-3 15,2 1-18-15,-1-1-8 0,2 3-20 16,2-1-8-16,-3-1-11 0,-1 2-17 0,-2-1-16 16,3 0 21-16,-4-1-121 0,-2 0-81 0,-3 2 1 15,1 1 42-15,-8 5 16 0,1-3 29 0,-2-2 9 16,-4 2 26-16,-1 3 20 0</inkml:trace>
  <inkml:trace contextRef="#ctx0" brushRef="#br0" timeOffset="208347.09">7761 7664 328 0,'-2'-4'340'0,"0"1"-26"0,-3 0-36 0,3 2-16 16,0 1 7-16,-1 1-18 0,1 2-28 0,1-2 35 16,0 5-12-16,0 0-15 0,0 2-4 15,0 10 3-15,1-8-22 0,0 4-2 0,0 3-15 16,0 2-8-16,14 20-11 0,-7-22-14 0,-2 3-9 15,2-4-16-15,-3-1-12 0,2 1-12 16,-2-6 3-16,1-2-28 0,-2-2 7 0,-2-4-21 16,1 4 8-16,0-3-22 0,-2-2 18 15,2 2-17-15,-2-2-8 0,0-1-13 0,-1 0 4 16,0 0-14-16,-1-4 2 0,1 0-6 16,-1 0-18-16,-1-1-8 0,-4-8-11 0,1-2-5 15,1 2 4-15,0-1 1 0,2 3 1 0,0 3-5 16,2 0 14-16,1 2-22 0,0 6 11 15,0-7 8-15,0 0-1 0,12-11-7 0,-5 6 4 16,3 3 6-16,0 0-8 0,1-1 9 0,0 5-3 16,-1 1-4-16,0 3 2 0,0 1 8 0,-3 0 8 15,7 0 5-15,15 14 1 0,-14-4 18 16,-2-1 6-16,0 1-10 0,-3 3-4 0,-1-1 1 16,-1 1 1-16,-1 1 9 0,-4-5-17 15,1 1 11-15,-1-3-14 0,-1 1-19 0,-1-4-22 16,0 1-34-16,0-1-35 0,0 0 12 0,0 0-124 15,0-1-38-15,-1-1-24 0,1 2 23 16,-1-1-154-16,0-2-103 0,0 1 19 0,0 0 38 16,1-2 55-16,0 3 26 0,2-1 31 15,1-2-2-15,1 0 32 0,2 0 19 0,2 0-18 16</inkml:trace>
  <inkml:trace contextRef="#ctx0" brushRef="#br0" timeOffset="208831.88">8332 7764 916 0,'0'-6'361'0,"-2"2"-31"15,0-1-43-15,-1 1 15 0,-7-4-39 16,2 0-1-16,-2 3 0 0,1 1-29 0,-5-1-21 16,-1 5-19-16,-5 0-14 0,11 0-6 15,-6 0-24-15,-20 17-1 0,16-9-19 0,0 1-1 16,2 3-7-16,0 5 5 0,3 0-6 0,0 0-23 15,3 0 6-15,3-2 1 0,4 2-12 0,3-3-8 16,0-2-16-16,1-2 7 0,0-1-10 16,0 0-2-16,14 8-23 0,-9-11 15 0,2-1-12 15,1-3-11-15,0 0 6 0,0-1-15 16,0-1-17-16,2 0-25 0,4 0 1 0,17-16-19 16,-14 7 7-16,-2-3-30 0,-2 0-5 0,-1-2-22 15,-1-3-9-15,0-1 33 0,-2 1 12 0,-1 1-27 16,3 2 40-16,-7-1-2 0,2 2-10 15,-3 4-4-15,0 3 6 0,-1 0 20 16,-1 1 0-16,-1 5 25 0,0 0-13 0,0-3 29 16,-1 4 28-16,1 4 0 0,1-2 18 0,-2 3 12 15,4 10-6-15,0 2 7 0,-3-10 1 16,8 18-20-16,-4-9 0 0,2-1 3 0,1 0-8 16,0 1-3-16,3-5-10 0,-1 0-3 15,1-4-40-15,0-1-45 0,-5-3-17 0,2-2 6 16,1 0-143-16,-8-2-63 0,10 0 24 15,11-15-323-15,-8 4 69 0,-3 1 16 0,-1-1 38 16,2-2 49-16,-1-1 29 0,1-1 8 16,-1 2 27-16,2-2 36 0,5 1 3 0,-2 5 8 15</inkml:trace>
  <inkml:trace contextRef="#ctx0" brushRef="#br0" timeOffset="209744.81">8422 7583 832 0,'0'-13'304'0,"0"13"-32"0,0 0 2 15,0-13-23-15,6-3 9 0,-6 14-28 0,1-1-25 16,-1 0 18-16,-1 1-11 0,1 0-20 16,1 0-22-16,0 0 1 0,-1 2 6 0,2 3 11 15,0 1 10-15,0 2-1 0,5 10 4 16,0 7-13-16,2 2 5 0,-3 1 2 0,0 0-22 16,-1 3 9-16,1 3-20 0,0-2-27 15,0-1-4-15,-1 0-12 0,-1 0 2 0,1 0-13 16,-3-4-41-16,2-3 4 0,0-1-14 15,1-2-18-15,-3-4-30 0,1-1-47 0,-2-6-30 16,1-5-56-16,0-1 12 0,0-2-190 16,-2 0-82-16,0 0 31 0,7-12-227 0,3 1 7 15,-5-2 81-15,-2 2 6 0,3-4 55 0,-5 3 38 16,3-2 29-16,0 3 1 0,-4 11 34 16,0-9 39-16,0 1 12 0</inkml:trace>
  <inkml:trace contextRef="#ctx0" brushRef="#br0" timeOffset="210602.09">8465 7803 1035 0,'-3'0'391'16,"-1"0"-51"-16,2 0-46 0,-1 1 17 16,0-1-38-16,2 0-23 0,2-1-31 0,1 1-3 15,3-3-34-15,1 1-18 0,10-1-29 0,5-3-17 16,4 0 5-16,0 1-14 0,2 0-26 15,-3-2 2-15,2 2-5 0,-3 0-8 0,-1 2-15 16,-4-1-6-16,-2 4 5 0,-5 0-11 0,-11 0-19 16,9 0 13-16,-1 0-14 0,9 21-14 15,-8-9 16-15,-3 1 5 0,-2 4-2 0,0-1 6 16,-1 2-13-16,-1-6 5 0,0 7 3 0,1-3 1 16,-1-1-5-16,1-1 1 0,1 0-3 15,1 1-10-15,0-5 9 0,3 1 2 0,4-2-8 16,-1-1 2-16,-1-3-12 0,-1-1 17 0,2-4-10 15,-11 0-7-15,12 0-4 0,4 0-8 16,14-17-19-16,-15 8-18 0,-1-1-15 0,2-2 5 16,-4-3 6-16,-1-1 3 0,-2 1-20 15,0-2 6-15,-2 0 5 0,-2 0 8 0,-2 3-15 16,-2-1 15-16,-1 5 19 0,0 10-2 0,0-7 3 16,0 0 18-16,0 7 9 0,-11-12-2 15,8 9 1-15,0 1 0 0,1 2-4 0,-3 0 24 16,3 0 10-16,-1 3 2 0,0 0 1 0,0 3 10 15,-2 9 4-15,1-1 11 0,2-2-4 16,2-2 9-16,0-10-12 0,0 10 6 0,0 2-15 16,0 2 3-16,17 15 8 0,-9-18-3 0,3 0-2 15,3 1-15-15,1-4 0 0,0-4 7 16,3-1-7-16,-3 2-2 0,-15-5 3 0,12 0-9 16,-2 0-7-16,15-11-33 0,-12 4-14 15,-2-4 10-15,-1 2-25 0,-3-4-2 0,0-2-19 16,-2 1-19-16,-2-3 9 0,-3 2-4 0,0 5 14 15,0-2 5-15,0-2-8 0,0 1-20 0,-13-9 15 16,11 14 19-16,-4-5 13 0,3 5-23 16,1 2 11-16,-2 3 9 0,2-1 0 15,-1 3 9-15,3 0-20 0,-2 2 20 0,2 0 3 16,-1 0 2-16,2 3 38 0,0 0 7 0,2 0 12 16,-1 1-19-16,2 10 21 0,4 0 14 15,4 1 5-15,1 4 13 0,1-3 2 0,-1-2 14 16,1 1 1-16,-2-1-1 0,1 1 10 0,-2 0-4 15,0-2 4-15,-4-5-2 0,0 2-12 16,0-3 6-16,-3 0 10 0,-4-6-2 0,2 1 13 16,0 0 8-16,-2-1 0 0,0-2-19 0,-2-1-9 15,1 0-5-15,0-2-8 0,-1 0-6 16,-1-3-17-16,-4-5-5 0,4-1 25 0,-1-2-8 16,2-7-39-16,1 4-17 0,1 9-38 15,0-9-10-15,0 0-5 0,17-21-27 0,-10 16-22 16,1 2-41-16,2 1-14 0,2 2 17 15,1 3-66-15,4 0-33 0,1 4-30 0,1-1-41 16,1 7 26-16,-2-3-201 0,-9 7-11 16,3 0 33-16,4 0 30 0,18 14 36 0,-16-7 21 15,2 0 41-15,-1 2-35 0,3 0 61 16,2 2 45-16,1-1 11 0</inkml:trace>
  <inkml:trace contextRef="#ctx0" brushRef="#br0" timeOffset="211162.1">9543 7868 873 0,'-2'2'343'0,"1"0"-31"0,-1 1-25 15,0-1-2-15,2 0-36 0,-1-2-29 0,2 3 30 16,1-3-28-16,2 0-6 0,0 0-34 0,3-3-26 15,-1 3 0-15,13-4-26 0,-3-1 1 16,0 0-17-16,0-2-2 0,1-2-28 0,0-1 2 16,-1 0-9-16,-2 0-9 0,1-2 2 0,-4 0-14 15,0-2-6-15,-3-1-17 0,1 1 0 16,-4 0-9-16,-3 3 2 0,0 1-3 0,-2 1 3 16,0 9-21-16,0-5 24 0,0 5-14 15,-10-14-22-15,4 11 8 0,0 3-14 0,-2 2 12 16,-7 3 16-16,-3 5 11 0,2 4 10 0,2-2 11 15,0 6 10-15,2 2 19 0,1 1 17 16,5-2 10-16,1 2-17 0,0 1 10 0,5-11-25 16,0 0 6-16,0 6-14 0,18 17-14 0,-6-17 1 15,6-5-7-15,-1-3-55 0,3-5-47 16,2 0-61-16,0-3 13 0,-9-1-159 0,6 0-92 16,27-10 34-16,-18 3-221 0,-1 1 26 0,1-1 50 15,5-1 35-15,2 3 3 0,-1-3 51 16,4 0 39-16,-1-1 30 0,5-1-31 0,2 3 58 15,0 4 3-15</inkml:trace>
  <inkml:trace contextRef="#ctx0" brushRef="#br0" timeOffset="211416.27">10711 7718 581 0,'-4'-3'471'0,"1"3"-83"15,-2 2-30-15,2 1-33 0,1-1 19 0,-1 3-20 16,-2 10-7-16,3-2-26 0,1 5 1 16,1-9-12-16,0 6-43 0,0 2-23 0,11 22-19 15,-7-20-10-15,2 2-34 0,-2-7-34 16,-2 4-40-16,0-8-59 0,0-5-34 0,1 3 1 16,-2-3-150-16,0-4-67 0,-1-1 21 0,1 0-306 15,-1-2-2-15,-1 0 58 0,1 0 48 0,-3-1 18 16,0-2 23-16,-2-8 43 0,-4-1-25 15,0 0 62-15,2-3 31 0</inkml:trace>
  <inkml:trace contextRef="#ctx0" brushRef="#br0" timeOffset="211570.68">10527 7589 894 0,'-10'-6'328'0,"3"4"-44"0,0-1-44 16,1 0-41-16,1 3-44 0,0-1-51 15,1 2-60-15,2 0-63 0,2 1 3 0,1-1-301 16,2 2-31-16,9 5 40 0,0 1-34 0,3-1 54 16,1 1-5-16</inkml:trace>
  <inkml:trace contextRef="#ctx0" brushRef="#br0" timeOffset="211970.25">10959 7657 500 0,'4'-5'451'15,"-4"2"-83"-15,0 0 4 0,-2 2-9 16,0 1-20-16,-3 0-40 0,-1 1-26 0,-11 6-37 16,1-2-13-16,-2 4-18 0,-1 2-28 0,3 0-18 15,-2 0-19-15,4 0-24 0,-1-2-11 0,5 2-14 16,1-2-28-16,1 0-19 0,4-4 2 16,2-1-22-16,1 1-9 0,1-2-8 15,0-3-12-15,0 0-13 0,10 5 0 0,-3-3-31 16,9 0 15-16,2 1-20 0,-1 0 24 0,4 1-32 15,2-1 22-15,1-1-8 0,-3 3 3 0,4-3 12 16,0 4 12-16,-1-2 2 0,-3 3 31 16,1-1 1-16,-3 2 0 0,-2 0 41 0,-2 0-1 15,-4 1 10-15,-5-1 3 0,-1-1 27 16,-2 0 9-16,-3 0 3 0,0-7 8 0,0 0-4 16,-12 22-16-16,1-12-9 0,-4-1-10 0,0 0 1 15,-6-3-14-15,-1 1 5 0,-1-3-32 0,-3-1-33 16,-3-1-28-16,1-2-67 0,16 0 10 15,-8 0-138-15,-3 0-68 0,-22-12 24 0,23 6-286 16,4-1 45-16,2 2 40 0,1 0 13 16,6 1 68-16,1 0 28 0,3-2-22 0,1 3 60 15,2-2 27-15,1 1 24 0,1 4-14 16</inkml:trace>
  <inkml:trace contextRef="#ctx0" brushRef="#br0" timeOffset="214680.5">12397 7857 467 0,'0'-17'313'16,"30"-13"-45"-16,-25 15-50 0,-4-3-3 0,0-3-22 15,-1 10-12-15,0-6 2 0,-14-20 11 16,6 16-35-16,-3 2 14 0,0 3-39 0,-2 4 5 16,-4 3-7-16,1 2 5 0,-4 6-47 0,9 1 6 15,-24 14-4-15,15-2-5 0,-3 5-26 0,1 4-3 16,0-1 21-16,3 5-6 0,1-1-6 15,2 3 4-15,1-3 26 0,6 0-31 16,3 2 25-16,4-1-17 0,2-12-15 0,0 4-8 16,16 17 8-16,-4-23-34 0,2-2 24 0,4-1-18 15,-3-8 13-15,-6 0 2 0,3 0-23 0,2 0-22 16,21-10-1-16,-17 1-24 0,0-1-4 0,-3-3-26 16,-3 1 30-16,-4-4-5 0,-1 1-13 15,-5 3 3-15,0 1-7 0,0 1 13 16,-2 4 10-16,0 0-2 0,0 6 2 0,0 0-27 15,0-7 18-15,0 7 17 0,0 0 4 0,-11-13-7 16,10 13 9-16,0 3-16 0,0-3 3 16,1 2 31-16,1 3 9 0,2-2-2 0,2 10-10 15,2 3 11-15,5 0 3 0,-4-2-1 16,2 6 22-16,2 2 29 0,-3 2 1 0,1 0 3 16,1-2-19-16,-2 2 2 0,2 0-16 0,-1 1 10 15,-2 0 3-15,1 0-18 0,2-3 11 16,-2 3-5-16,-3-3 0 0,-1-1-11 0,0-1 19 15,-2-2-10-15,-3-6 10 0,0-12-12 0,0 9 6 16,0 3-1-16,-18 7-3 0,8-10 1 16,-4-1-12-16,-3-1-6 0,0-3 2 0,-1 0-8 15,3-4-4-15,-5 0 8 0,10 0-11 0,-5 0 4 16,-19-11 4-16,17 3-1 0,-1 1-1 0,2 0-10 16,2 0 6-16,2-3-1 0,3 4-8 15,-3-2-4-15,6 3 9 0,1 0-1 0,0 0 1 16,2 1-16-16,0 1 9 0,3-1-2 0,0 4 5 15,0 0 1-15,14-19 1 0,-2 7-8 16,4-1 2-16,1-1 0 0,2-1 4 0,1 3-6 16,2 0 4-16,3-1-11 0,1-3 13 15,4 1-16-15,-3-2 12 0,2 0-4 0,0 1-6 16,-1 0 8-16,-2 2 1 0,-2 2-12 0,-1 0-17 16,-2 0-9-16,0-3 9 0,-1 4-11 15,-4 3-2-15,-3 0 5 0,0-1 10 0,-6 2-14 16,0 1-4-16,-1 2 19 0,-1 0 4 0,1 0-46 15,-4 0 21-15,2 0-5 0,-3-1 6 16,-1 0 5-16,1 2 8 0,-1-2-3 0,0 5 5 16,0 0 23-16,0-7 1 0,0 7-16 0,-9-12 1 15,4 10-8-15,0 0 11 0,-2 1 1 16,1 2 15-16,-8 7 2 0,3-5-1 0,1 0 33 16,-3 4 5-16,1 0 2 0,4-2 2 0,0 2 13 15,-1 5 3-15,3-4 0 0,1 1 10 16,4 0 5-16,0 1-3 0,0-3 1 0,1 14-6 15,0-14-11-15,0 2 9 0,17 16-12 0,-6-9 1 16,0-6-4-16,6 0-7 0,1-3-4 16,1 0-1-16,0-7-3 0,5 3-9 0,-13-3 1 15,8 0-1-15,2 0 1 0,23-15-23 0,-21 6-11 16,2 1-3-16,-6-3-16 0,0-1-19 16,-4-1-3-16,-1-2-29 0,0-1 8 0,-3 0-47 15,-3 2-24-15,-2-3 0 0,-3 1-3 16,-2 0 6-16,0 5-10 0,-1 11-14 0,0-10 9 15,0 2 5-15,-15-10 8 0,9 10 18 0,-4-2 3 16,1 3 14-16,3 3 2 0,-2 1 10 16,3 0 15-16,0 2 21 0,1-2 22 0,0 2 9 15,1 1 42-15,0 0-3 0,0-1 23 0,3 1 26 16,0 0 28-16,0 0 7 0,0 0 7 0,-7 12-10 16,9-7 34-16,-2 1 11 0,2 1-3 15,2 9 1-15,1 1-7 0,0 0 6 0,1-1-17 16,0 1-7-16,0 1 3 0,0-2-21 15,3-4 4-15,-4-2-12 0,-1 0 3 0,0-2-10 16,-1-3-1-16,-1-1 6 0,0 0-7 0,0-2 8 16,-2 1 7-16,1 0-22 0,0-3-5 15,-1 0-14-15,0 0 3 0,-4 0 4 16,2-3-13-16,0 0 4 0,-2 1-10 0,1-3-17 16,-4-6-6-16,0-1-19 0,1-1-7 15,2-2-5-15,0 0-13 0,2 1 12 0,2 3-13 16,0 11 0-16,0-11 9 0,0-1 5 15,11-11 2-15,-4 10-1 0,2 2 2 0,2 0-7 16,-3 4 6-16,-1 3 5 0,2-2-9 16,-1 4 16-16,-1 0-8 0,0 1 12 0,1 1-4 15,3 0 7-15,15 12 15 0,-10-8 4 0,1 5-3 16,-3 0 8-16,2 4 1 0,-5 1-7 0,2-2 11 16,-2 2-2-16,-2-3-15 0,0 3 3 15,-4-1 18-15,0 3-19 0,2-4 0 16,-3-1 1-16,-2-3-7 0,0-1 9 0,1 0-8 15,-1-2-3-15,-1 0 10 0,1 0-9 0,0-2 17 16,0 0-26-16,2-2 16 0,-2 2 1 16,2 0-8-16,0-3 1 0,3 1 0 0,-1-1-9 15,1 0 1-15,3 0 9 0,14-11-17 0,-10 6 21 16,0-4 0-16,-2-1-17 0,2 1-2 16,-1-1 0-16,-2-5-8 0,0 1-6 0,-2-2 4 15,-1 0-9-15,-2-1 4 0,-1 0 5 0,0-1 1 16,-3 4 3-16,-2 2 3 0,0 2-15 15,0 10 11-15,0-7 5 0,0 0 2 0,0 7-11 16,-10-15-1-16,5 14-7 0,-2-2 22 16,2 3-6-16,-1 3-10 0,-8 4 6 0,3 0 2 15,-1 9 4-15,-2 0 14 0,3 1 2 0,6-1 0 16,-2 1 1-16,2 0 10 0,4 0-7 0,1-7-3 16,0 4 7-16,15 20 1 0,-6-22 2 15,7 1 9-15,-1-4-2 0,5 3 8 16,2-12-18-16,-2 3-3 0,2-3 0 0,-12 0 14 15,23-12-9-15,-11 2-28 0,0-1 0 16,-1-3-23-16,-4-4-15 0,0 2-13 0,-4-5 7 16,0-1-19-16,-3 3-20 0,-2-3 4 0,-4 2 16 15,0 0-19-15,-3 2 16 0,-1 13 17 16,0-4 7-16,0 1-2 0,0 1 5 0,-13-3 5 16,9 7 12-16,1 2-17 0,-1-2 4 15,1 0 9-15,-1 3 20 0,2-1-8 0,-3 0 6 16,3 1-4-16,1 0 11 0,1 1-11 15,0 0 13-15,0 2-15 0,2 0 1 0,1 1 20 16,5 8 7-16,2-2 12 0,0 2-3 16,3 4 22-16,2-2-13 0,0 1 14 0,1 0 10 15,-2 0 2-15,0-1-9 0,-1 1 2 0,-1-2 0 16,-2 0 4-16,-5-4-3 0,1 0 5 0,-2-2-12 16,0-1 1-16,-2-3 17 0,-1 0 24 15,0 1-10-15,-1-2 6 0,0-2-22 0,0 0-8 16,-6 2 10-16,3-2 0 0,0-1-2 15,-3-1-15-15,1 0 5 0,1-2-19 0,-6-5 3 16,0-1 14-16,4-2-18 0,1 3 10 16,2 0-7-16,3-1-8 0,0 3-13 0,0-1-5 15,0-4-27-15,13-12-32 0,-4 7-17 16,1 3-41-16,-1 1-7 0,3-4 12 0,0 3-97 16,3 1-27-16,2 1-17 0,-1 6-27 0,6 1 26 15,1-2-171-15,-1 4-66 0,-10 3 27 0,8 0-8 16,22 12 72-16,-17-5 18 0,-2 2 19 15,0-1 42-15,1 0 10 0,-2 4-2 0,1-1 34 16</inkml:trace>
  <inkml:trace contextRef="#ctx0" brushRef="#br0" timeOffset="-214096.31">14225 7853 244 0,'-2'-5'464'0,"-1"0"-53"0,-4-10-40 16,-2 1-49-16,-1 0 10 0,0 2-16 15,-3 1-29-15,1 2-17 0,-3 2-23 0,4 2-19 16,-1 3-32-16,12 2-19 0,-15 0 2 16,-15 17-3-16,14-6-13 0,1 6-19 0,-1-2 2 15,5 2-1-15,-1 1-6 0,4 3-5 16,3-4-23-16,3 3-8 0,0 1-16 16,2-13 1-16,0 5-5 0,15 15-9 0,-5-14-10 15,1-5 13-15,0-2-20 0,1-3-30 0,0-4-7 16,-3 0-25-16,3 0-21 0,19-13-26 0,-15 4-2 15,-1-3-25-15,-2-2 2 0,4 0-23 16,-6-1 10-16,0-1-53 0,-1-3 7 16,-2 3 40-16,-2 1-10 0,0-3 13 0,-4 4-10 15,0 5 38-15,-1 1 10 0,-1 0-8 0,0 4 4 16,0 4 17-16,0 0 25 0,0 0 2 0,-7-7 18 16,4 10-6-16,1 0 1 0,0 1 54 15,2 1 31-15,-1 1-16 0,-1 12 12 0,0-1-7 16,2 2 5-16,0-12 5 0,0 6-3 15,12 15 2-15,-3-16 8 0,5 1-9 0,-4-5-8 16,1 0 7-16,7 0-22 0,-2-3 6 0,-5-4-17 16,-11-1 0-16,11 0-17 0,2 0-27 0,17-17-10 15,-16 4-17-15,-4 2-21 0,0-4-17 16,2-2-17-16,0-2-12 0,-5-2 10 0,0-1-67 16,-4 0-16-16,-3-4-6 0,1-2 5 0,2 1 12 15,-3 14-7-15,0-8 18 0,0-4 9 16,-16-28 5-16,11 28 13 0,-5 1 5 0,3 3 27 15,-3-1 17-15,0 5 24 0,-2 1 15 16,-2 3 18-16,4-2 9 0,0 8 15 0,1-3 12 16,1 5 9-16,3 1 30 0,1 4-18 0,4 0 34 15,0 0-10-15,0 0 12 0,-8 15 31 16,10 2-1-16,-2-6 12 0,0 7 18 0,17 25 19 16,-9-17 9-16,4 2 11 0,1 2-7 15,0 4-16-15,0-2-1 0,2-4-14 0,1 2-6 16,-1-1-6-16,1-2-7 0,-1-3-2 15,1 0-25-15,-2-2 6 0,1-2-15 0,1-3-16 16,-2 1-15-16,-1-4-22 0,1-5-31 0,-1-2-33 16,-1-7-59-16,-1 2-80 0,-11-2 16 15,13 0-121-15,12-17-65 0,-14 5 30 0,0 3-271 16,0-3 44-16,-6 2 42 0,2-2 5 0,-5 0 45 16,-1 4 52-16,-1 2 31 0,0 6 26 15,0-6 48-15,0-2 5 0,-13-10-1 0</inkml:trace>
  <inkml:trace contextRef="#ctx0" brushRef="#br0" timeOffset="-213897.23">14349 7766 1146 0,'-5'3'395'0,"-1"1"-4"0,3 0-54 15,1-3-45-15,1 2-29 0,1-2-12 0,1 0-38 16,3 1-19-16,3-1-35 0,-1-1 1 0,12-1-43 15,-6 1-49-15,24-10-6 0,-12 8-123 16,6-5-71-16,1 2-43 0,-3 0 16 0,7 1-241 16,-5-1-30-16,5 4 11 0,-2-1 57 0,-1 0 13 15,-3 1-4-15,-16 1 82 0,6 0-59 16</inkml:trace>
  <inkml:trace contextRef="#ctx0" brushRef="#br0" timeOffset="-213528.8">14836 7904 796 0,'-2'4'373'16,"-5"2"-24"-16,6-2-49 0,-1 0-37 0,0-1 32 15,2 0-3-15,0-2-33 0,2 2-3 16,1-2-35-16,2 0-19 0,1 0-25 0,-1-2-15 16,3 0-23-16,8-4-19 0,-1-2-14 15,4-3-19-15,-2 1-16 0,-3-3-20 0,-1-1-18 16,-1-3-14-16,1 1-2 0,-4 1-29 0,1-3-7 15,-6 5-7-15,0-3 1 0,-3 5 21 16,-1 10 1-16,0-9-1 0,0 9-7 0,-9-15-6 16,2 14-20-16,0 0 6 0,0 2 2 0,-8 3 3 15,-3 4 64-15,1 1 17 0,2 3-6 16,1 2 23-16,3 3 3 0,1-1 7 0,0 7-4 16,5-5-3-16,3 2 5 0,2-10-10 0,0 5-11 15,0 1-5-15,16 20-3 0,-5-21-9 0,0-3-8 16,5-3-36-16,1-1-34 0,4-3 3 15,2-5-111-15,-12 0-60 0,7 0-52 16,30-14 24-16,-22 8-226 0,3-2-21 0,-2 1 14 16,0-1 66-16,-2-3 13 0,0 2 20 0,0 2 51 15,-1-3 23-15,1-1 8 0,0 2 0 0</inkml:trace>
  <inkml:trace contextRef="#ctx0" brushRef="#br0" timeOffset="-213260.59">15407 7839 661 0,'-5'-6'364'0,"2"4"-3"0,-12-5-46 0,-1 0-19 16,1 1-36-16,-3 5 13 0,-3-3 1 16,3 2-24-16,10 2-4 0,-9 0-10 15,-20 13-17-15,18-6-20 0,0 2-10 16,3 4-6-16,0 2-13 0,2-1-19 0,4 5-10 16,3 0 4-16,-1 1-30 0,6 0-5 0,2-1-18 15,0-10 11-15,0 4-24 0,16 20-8 0,-9-24-4 16,6 0-29-16,3-4-39 0,1-4-25 15,-7-1-30-15,6 0 6 0,22-11-95 0,-16 3-28 16,-1-4-43-16,-3-5-24 0,-1 0-58 16,-3-5 31-16,-3 1-213 0,0 1 9 0,-1-4 47 15,-1-1 34-15,-5-5 30 0,0 0 33 0,-1-1-16 16,-1 0 34-16,-2 16 33 0,0-7-19 16</inkml:trace>
  <inkml:trace contextRef="#ctx0" brushRef="#br0" timeOffset="-213029.46">15314 7470 408 0,'-5'-5'450'0,"1"1"-48"16,2 1-56-16,-2 1-16 0,2-1-42 0,-1 4-35 16,1-1 35-16,0 4-26 0,2-1-10 15,0 5 1-15,4 13-12 0,-4-11 6 0,7 29 0 16,-1-13-8-16,1 5-32 0,3 4 13 0,0-2-33 16,-3-1-9-16,5 1-28 0,-4 1-5 0,3-2-18 15,-1-6-21-15,-1 1-36 0,0-3-54 16,2-1-40-16,-2-4-50 0,4-5 7 0,-1 0-155 15,1-8-73-15,7-2 27 0,5 0-316 16,0-3 60-16,-12-1 52 0,12 0 25 0,2 0 39 16,34-12 30-16,-25 7 41 0,4-3-16 0,-2-2 7 15,5 1 50-15,-1-2-17 0</inkml:trace>
  <inkml:trace contextRef="#ctx0" brushRef="#br0" timeOffset="-212646.94">16557 7541 1095 0,'0'-20'368'16,"0"-2"-40"-16,0 11-45 0,0-5-36 0,-16-20-30 15,6 17 10-15,-2 1-16 0,-1 2-23 16,-1 7-14-16,1-2-24 0,-4 2-21 0,4 2-6 16,-3 6-15-16,9 1-10 0,-4 0-8 0,-18 19-21 15,13-4 27-15,1 3 11 0,1 4 1 16,3 4-7-16,4-1 10 0,1 1-6 0,-2 2-7 15,4 1 6-15,4 3 5 0,0-15-7 16,0 11-4-16,12 36 18 0,-3-27 10 0,1 4-24 16,2 0 15-16,-1 1-2 0,3-1-18 0,0 0-3 15,0-1-4-15,1 2-18 0,-2-4 12 0,1-1-18 16,-3-1 4-16,-1-2-16 0,-2-3-1 16,1-3-7-16,-5 2 0 0,0-3-1 0,-1-5 3 15,-3-12-34-15,0 0 6 0,0 2-34 16,0-5-38-16,-14 3-27 0,8-11-59 0,1-1-28 15,0-2 18-15,-3-6-134 0,-1-5-55 0,3-4 31 16,-2-4-273-16,3 2 12 0,-1-1 68 16,4 3 50-16,2-1 26 0,-2 2 4 0,1 7 50 15,0 0 21-15,-4-5 32 0,2 0 0 0,-1 6 51 16</inkml:trace>
  <inkml:trace contextRef="#ctx0" brushRef="#br0" timeOffset="-212232.34">16323 7957 654 0,'1'-4'310'0,"1"-2"-15"16,0 1-32-16,0 0-19 0,2 1-6 0,5-6-15 15,-1 3-14-15,0 4-11 0,-1 1-24 0,1-2 37 16,0 3-13-16,1 1-17 0,0 0 2 16,0 0-9-16,4 0-18 0,4 0-14 0,16 13 7 15,-18-8-11-15,2 4-10 0,-4 0-13 16,2 0-8-16,-3 1-13 0,-2 0-20 0,2-2 6 15,-3 3-14-15,-2-3 2 0,2 4-8 0,-2-2-17 16,3-1 15-16,-1 2-8 0,-1-9-3 16,1 1-18-16,-1 1 10 0,-1-3-7 0,3 0-9 15,-2-1 0-15,1 0-11 0,5 0-5 0,15-11-11 16,-12 6 12-16,-1-5-21 0,-3 0 4 16,1 1-9-16,-2-3-5 0,-2-1 1 0,0 1 2 15,-3-3-6-15,-3 1 2 0,-2 3-20 0,-2 1 34 16,0 10-8-16,0-8 8 0,0 8-17 15,-13-14 19-15,-3 7-4 0,1 3 1 0,-4 3-3 16,0-1-13-16,7 2-10 0,-3 0-13 0,-1 0 5 16,-16 14-55-16,17-9-9 0,3-3-26 15,5 2-30-15,-1-1-30 0,0-3-39 0,6 3 21 16,2-3-170-16,2 1-53 0,-2 0 0 0,5-2 46 16,-2 1 9-16,5 0 52 0,11 0 39 15,-8 0 3-15,4 0 24 0,8 0-51 0</inkml:trace>
  <inkml:trace contextRef="#ctx0" brushRef="#br0" timeOffset="-211802.7">16928 7846 259 0,'-2'-3'473'0,"0"-1"-83"15,2 1-30-15,-3 3-31 0,0-3-47 0,2 2-35 16,0 1-9-16,2 4 7 0,-1-1-8 15,1-1-14-15,1 3-30 0,-1 2-3 0,4 10-16 16,1-5-2-16,-1 5-10 0,4-2-12 16,0-1-7-16,0-2-15 0,2 1 6 0,-1-1-12 15,-6 0-19-15,6-3-19 0,-5-2-9 0,0-1 10 16,-1-2-17-16,-1-1-2 0,-1 1-7 16,0-1-10-16,-2-1-5 0,0 3 4 15,0-5-9-15,0 0 5 0,0 0-2 0,0 0-10 16,-10 4-8-16,6-5 6 0,-2 0 6 0,1 1-7 15,1-2-12-15,0 0 3 0,-6-10 14 0,1 2-8 16,5 0-11-16,2 1 15 0,1 1-4 16,1-1-19-16,0-4 18 0,12-9-2 15,-6 8-2-15,4 0-14 0,1-1 10 0,2 3-19 16,1-1 6-16,1 2 3 0,1 1-19 0,0-2-17 16,0 5-33-16,-1 0-21 0,1 0-16 15,0 0 8-15,-5 6-124 0,-2-4-31 0,-3 3-26 16,2 0 23-16,-2 2-261 0,-2-1 6 0,-1-1 35 15,-1 1 32-15,0 0 30 0,-2 1 30 16,0 0 14-16,0 0 48 0,0 0 39 0,0 0-9 16,16-16-41-16</inkml:trace>
  <inkml:trace contextRef="#ctx0" brushRef="#br0" timeOffset="-210806.55">18201 7796 340 0,'-5'-3'399'0,"1"0"-64"0,-1 2-26 15,1 0 0-15,-1 3-14 0,1 0-36 16,-7 6 29-16,0 4-7 0,2 3-20 0,2-1-3 16,1 3-5-16,1 2-11 0,3 1-8 0,2-11-18 15,0 4-11-15,12 21-17 0,-2-15-14 0,1-1-36 16,4-2 7-16,0-1-38 0,2-4-2 15,-1 0 1-15,1-5-9 0,3-2-26 0,2 0 12 16,-2-4-27-16,-10 0-1 0,5 0-14 0,19-12-9 16,-18 3-27-16,1 0-27 0,-4-3-11 15,1 0-22-15,-5-3-7 0,2-1-43 0,-3 1-2 16,-1 0 16-16,-3-4 9 0,0 3-30 0,-2 3 13 16,-1 1 27-16,-1 4 9 0,0 8 7 15,0-6 18-15,0 6 3 0,0 0 1 16,0-7-10-16,-12-1 7 0,9 8 3 0,0 3 47 15,0-1 13-15,-2 1 5 0,2 4 27 0,-3 4 1 16,0 5 1-16,1 0 19 0,1 1 4 0,1 2-2 16,3-1 13-16,0-9-16 0,0 6 12 15,16 16-12-15,-8-16 4 0,5 0-16 0,0-4 5 16,2 0-14-16,2-5 5 0,0-1-19 16,1-1 14-16,-8-4-17 0,4 0 6 0,3 0-16 15,21-22-12-15,-17 10-14 0,-1-2-19 0,-2-3-15 16,-4-2-29-16,2-2-13 0,-3 1-13 15,-1 0 3-15,-2-2 3 0,-2 1 8 0,0 1-14 16,-5 4 10-16,-2 3 14 0,-1 13 5 16,0-7-6-16,-14-5 3 0,7 8 1 0,0 1 18 15,-2 3 13-15,-1 0-32 0,1 0 23 0,-6 0-6 16,-9 12 12-16,11-5 17 0,3-2-14 0,6-3 15 16,-2 4-23-16,3-1 22 0,3-1-9 15,5 1 4-15,-3-3-27 0,3 2 8 16,8 5 3-16,1-4 39 0,4 2-22 0,3-1 1 15,3-4 2-15,-1 4 16 0,3 2 5 16,1 0-21-16,-1-2 16 0,1 1 19 0,-2 1-34 16,-2 1 38-16,-6-3-11 0,-1 5 3 0,-4-3 9 15,-4 0-33-15,-3 0 23 0,-3 0-17 16,-1-4 23-16,-1-4-4 0,0 0-6 0,0 10 9 16,-20 5-3-16,7-6-11 0,-3-3-18 15,2 2 0-15,-1-2-98 0,-6-5-53 0,11-1-57 16,-5 0 20-16,-1 0-282 0,-15-11 21 0,15 6 2 15,5 3 80-15,0-6-1 0,-3 1 29 16,9 0 30-16,3 2 14 0,2 5 5 0,0 0 10 16</inkml:trace>
  <inkml:trace contextRef="#ctx0" brushRef="#br0" timeOffset="-210144.79">19031 7986 673 0,'0'3'383'0,"1"-2"-39"0,0 0-12 16,1 1-45-16,0-1 9 0,1-1-37 16,1 2-16-16,1-2 9 0,1-1-45 0,0 2-14 0,11-4-20 15,-7 3-38-15,16-10-4 0,-8 4-9 16,0-1-12-16,-1-6-5 0,-1 3-26 16,-1-2-27-16,0-2 13 0,-3 0 1 0,-1 1-33 15,-4 1-3-15,0 0 7 0,-4 0-17 0,-1 4-1 16,-2 1 11-16,0 7-9 0,0 0-2 15,-11-10-2-15,4 10 4 0,-12 6-10 0,0-1 7 16,2 4 4-16,-2 3 10 0,3 2-4 0,0 2 18 16,2 3-1-16,3 0 14 0,4 2 1 15,4 2 3-15,3-14-2 0,0 5-12 0,16 22 10 16,-5-23-2-16,4 2 5 0,2-1-4 0,1-6-23 16,1 1 2-16,3-6 7 0,-1-3-9 15,-10 0 7-15,7 0-24 0,20-10-19 0,-17 0-15 16,-5-3-19-16,2-2-19 0,-4-3-41 0,-1 1 9 15,-1-3-24-15,-1 2-25 0,-1-3-7 16,-3 1 18-16,-5 0-6 0,0 3 11 0,1 3 13 16,-3 14 0-16,0-10 23 0,0 0 6 15,-11-2 8-15,9 8 2 0,-1 1 6 0,0 0 50 16,1 3-13-16,1 0 17 0,-1 0 0 0,2 3 37 16,1 0 7-16,2 1-5 0,2-1-2 0,4 9-5 15,3 2 42-15,2-2 11 0,1 2 4 16,2 5 1-16,-1-1-8 0,-1-6 13 0,-1 5-9 15,-1-2 1-15,-2 2 8 0,-1-1-6 16,1-2 11-16,-4-1-4 0,-2-4-6 0,-3-3 11 16,0-1 14-16,-2-1-22 0,0-4 2 0,0 0-12 15,0 0 14-15,-7 2-17 0,3-4-17 0,1 0 12 16,-1-3-12-16,2 0-7 0,-8-7-11 16,4-2 0-16,0-6-13 0,2 4-25 15,3 3-17-15,1-1-3 0,0 5-23 0,0-3-14 16,13-16-24-16,-5 12-40 0,4 3 13 15,1 1-56-15,2 2-37 0,-4 1-35 0,6-1-41 16,5 5 25-16,-1-2-208 0,2 6-42 0,-12 1 30 16,8 0 59-16,2 0 28 0,20 13-21 15,-17-9 76-15,-4 3 25 0,1-1-9 16,3 1 6-16,-6 2 26 0</inkml:trace>
  <inkml:trace contextRef="#ctx0" brushRef="#br0" timeOffset="-209750.74">20035 7895 229 0,'0'-6'491'0,"-1"0"-97"0,0 1-65 0,-1-1 21 15,1-1-24-15,-2 3-58 0,0 3-31 0,0-3-45 16,-2 1-28-16,0 3-16 0,-1-3 2 0,1 6-7 16,-1-3-13-16,-1 0-24 0,-4 8-4 15,1 2-11-15,-2-2-11 0,6 2 6 0,2-4-7 16,1 2-20-16,3-3-6 0,0 1-5 0,0-6-3 15,0 0-5-15,0 5-16 0,11 5-12 16,-7-6-1-16,3-2-2 0,9 5 0 0,1-1-53 16,-4-3 11-16,7 0-13 0,-3 0 18 0,1 0-1 15,2-1 4-15,1 2-2 0,-3 1 15 16,-5-4 7-16,-1 1 22 0,4 6-16 0,-7-4 9 16,-2 0-1-16,-5-1 49 0,-1 4 5 15,-1-7 22-15,0 0-11 0,0 11-3 0,-18 13 15 16,8-13-13-16,-5-1 10 0,2-1-23 15,-4-1 1-15,1-3-8 0,-2 0-14 0,0 1-5 16,-1-2-28-16,2-2-36 0,2-2 3 0,2 0-125 16,3 0-37-16,-12-12-85 0,10 4 26 15,3 2-236-15,4 1 6 0,0-2 61 0,4 1 10 16,-2 0 41-16,2 0-2 0,1-1 59 0,0 2 16 16,0 5-2-16,0-14 39 0</inkml:trace>
  <inkml:trace contextRef="#ctx0" brushRef="#br0" timeOffset="-209494.56">19802 7515 340 0,'1'0'380'0,"0"1"-63"15,1 1 0-15,1 1-17 0,0 1-33 0,2 11-14 16,-1-2-17-16,-2 1-44 0,-2-2-10 0,1-1-26 16,-1-11-38-16,0 15-14 0,0 0-45 15,0-3-76-15,0-1-87 0,0-2 11 0,0-3-304 16,0-6 0-16,0 8 29 0,0-8 29 16,0 0 19-16,0 6 44 0,0-6 9 15</inkml:trace>
  <inkml:trace contextRef="#ctx0" brushRef="#br0" timeOffset="-208808.73">20835 7914 1177 0,'0'0'364'0,"0"2"-5"0,2 2-2 0,5 10 0 16,0 5-13-16,2 5-20 0,3 2-14 0,-3 3-2 16,0 8-20-16,2-2-24 0,-3 7-17 15,-1 1-17-15,4 0-44 0,-3-1-12 0,0-1-26 16,-2-5-7-16,1-1-34 0,0-4-43 16,-2-5-50-16,0 3-45 0,-3-8-33 0,-1-3-47 15,-1-18 12-15,0 7-182 0,0-7-43 0,-1 3 27 16,1-8-258-16,-2 0 47 0,-1-11 43 15,-2 0 19-15,-3-6 66 0,1 0 37 0,1-2 2 16,-3-2 41-16,2-1 8 0,2 0 31 0</inkml:trace>
  <inkml:trace contextRef="#ctx0" brushRef="#br0" timeOffset="-208514.95">20872 8085 962 0,'-5'-11'436'16,"1"1"-45"-16,1 2-25 0,1 1-53 0,2-5-31 15,0 4-19-15,0-6-17 0,19-12-21 16,-6 9-27-16,5 2-24 0,0-2-12 0,4 5-13 16,2 3-17-16,1 4-8 0,0-1-9 15,-1 6-12-15,-12 0-2 0,22 12 1 0,-13 0-3 16,-1 1-9-16,-4 5 5 0,0 1-1 0,-1 1-17 16,-4 0 3-16,-4 1-19 0,1-3 8 0,-3 2-19 15,-2-4-1-15,-2-2-2 0,-1-14 5 16,0 11-4-16,0 3-16 0,-13 11-16 0,2-14-28 15,-2-2-27-15,-3-3-52 0,-2 2 9 0,-4-6-114 16,1 0-60-16,9-2-44 0,-7 0 27 16,0 0-258-16,-18-14 27 0,22 7 39 0,3-1 38 15,3-1-3-15,4 1 51 0,3-1 38 0,2-2 5 16,0 4 52-16,13-15-13 0</inkml:trace>
  <inkml:trace contextRef="#ctx0" brushRef="#br0" timeOffset="-207640.61">21236 7940 670 0,'3'2'357'0,"-2"-2"-19"0,1 3-19 0,-2 0-45 15,0 1-34-15,0 4 54 0,0 10-20 0,0-8-8 16,0 5-9-16,0 5-19 0,0 3-6 16,0 0-22-16,12 24-22 0,-7-24-31 0,3-2 5 15,1-3-6-15,1 0-17 0,2-4-12 0,-1-5-12 16,1 0-23-16,-1-3 3 0,-3-2-3 15,0-4-19-15,-8 0-10 0,11 0-10 0,11-12-9 16,-11 0-22-16,0 0-16 0,-2-3-3 0,0-2-13 16,0 0-4-16,-4-3-11 0,1-1 9 15,0 2-16-15,-2-2-1 0,-3 3 9 0,1 1 9 16,-2 5 2-16,1 2-1 0,-1 2-4 0,0 8 9 16,0 0-4-16,0-7 8 0,0 7-16 15,0 0 10-15,-11-11-8 0,6 13 8 0,2 0 6 16,0 1 22-16,1 3 3 0,-1 10 16 0,-1 1-6 15,4 1 16-15,0 3-1 0,0-9-6 16,0 3 14-16,11 20-11 0,-3-15-6 16,4-1 19-16,2 1-2 0,3-4-16 0,1-4 8 15,1-1-13-15,2-2 8 0,-1-5-8 0,3-1 2 16,-11-3-13-16,4 0 9 0,3 0-24 0,21-19-19 16,-22 6-6-16,-2-1-15 0,-2-3-21 15,-2-5-24-15,0 0-6 0,-3-2-18 0,-3 0 11 16,-1-2-36-16,-1-3 36 0,-3 3-22 0,-1-2 35 15,0 14-7-15,0-5 6 0,0-2 13 16,-18-21-3-16,8 26 18 0,-2-2 2 0,2 3-6 16,-3 5 24-16,0 0-30 0,-1 1 27 0,0 3 5 15,2 2-2-15,5 1 2 0,2 2 10 16,5 1 7-16,0 0 14 0,0 0-1 0,0 0 31 16,-13 15 0-16,14-9 5 0,4 10 12 15,3-1-1-15,1 3 22 0,4 1 2 0,1-1 0 16,2-1 17-16,-2 1-5 0,3 6 2 0,-1-6 0 15,2 3-8-15,-3-2 0 0,1 2-4 16,0-3-14-16,1 2-4 0,-3-3 6 0,0-1-17 16,-4-5 7-16,1 0-5 0,-4-4-4 15,-2-1-3-15,-1-2 1 0,-2 0-8 0,-1-2-4 16,-1 0-8-16,0-2 9 0,0 0-18 0,-5-1 6 16,3-2-15-16,-1-1 1 0,1 0-18 15,0 0-6-15,-1-1 5 0,2-11-8 0,1 6 2 16,0 10 2-16,0-10 3 0,12-12-10 0,-5 14 3 15,6-2 7-15,1 2-1 16,2 1-1-16,3 2 3 0,1 3-8 0,1 0 3 0,-1-1 8 16,-10 3 8-16,4 0 5 0,19 14 5 15,-14-7-2-15,-2 1 4 0,-2 4 6 0,-5-4 2 16,3 3 6-16,-4 2-7 0,-4-3-1 0,-3-3 11 16,0 4-4-16,-2-11 1 0,0 10 10 15,-15 16-12-15,5-13-5 0,-2-3 12 0,-4-1-9 16,-1-1-43-16,-1-4-40 0,0-3-57 15,1 3 12-15,9-4-137 0,-8 0-59 0,-12-16 27 16,15 5-272-16,0-2 35 0,5-2 45 16,2-2 40-16,2-2 25 0,2-2 35 0,0 0 4 15,2 12 23-15,0-8 20 0,0-1-2 0,14-22 35 16</inkml:trace>
  <inkml:trace contextRef="#ctx0" brushRef="#br0" timeOffset="-207200.44">22090 7671 459 0,'1'-1'415'0,"1"0"-37"0,-1 2-50 0,0 1-43 15,0 4 47-15,3 11-6 0,-2 3-1 16,2 2-9-16,0 5-24 0,-3 4-2 0,6-5-23 16,0 2-21-16,-1 1 1 0,3 4-23 15,1-1-16-15,0-3-6 0,0 2-26 0,3-5-13 16,-3 2-25-16,3-6-8 0,0 0-3 0,1-3-26 15,2-1 12-15,-1-3-33 0,0-5-5 16,1-3 3-16,1-3-20 0,-3-4-17 0,-14 0-14 16,15 0-13-16,15-9-24 0,-15-3 16 15,-1-3-31-15,-4 1 10 0,2 0-3 0,-4-3 0 16,-2 2-12-16,-1-5 3 0,-2 9 13 0,0 1 0 16,1 2 1-16,-3 2-13 0,0 3 0 15,0-3 12-15,-1 5 2 0,0-1-15 0,-1 4 19 16,0 0-4-16,0 3-5 0,1-2 18 0,0 6 2 15,3 8 18-15,-3-9 2 0,0 7-16 16,7 17 0-16,-1-12 18 0,1 0 4 0,2-3-17 16,0-1 2-16,0-1-9 0,2-4 6 0,1 0 2 15,-5-5-4-15,7 0-40 0,-3-4-28 16,-11-2-55-16,13 0 9 0,16-17-118 0,-13 7-33 16,-4-5-58-16,4-1 28 0,-5-3-252 15,0-2 4-15,-2-2 49 0,-4 1 59 0,1-2 18 16,-2-1 25-16,-2 0 20 0,3 0 23 15,-3 4 27-15,-2-1 13 0,0 10 17 0</inkml:trace>
  <inkml:trace contextRef="#ctx0" brushRef="#br0" timeOffset="-207062.57">22549 7803 716 0,'-20'0'311'0,"3"1"-35"0,7-1-40 16,-2 0-13-16,-2 0-27 0,-12 14-33 0,15-11-8 15,3 4-30-15,2-3-22 0,3 3-40 0,0-6-27 16,3 3-61-16,0 0-44 0,3 1 6 15,-3-5-250-15,13 15-43 0,1-4-10 0,-1 0 47 16,1 1 26-16,1-3 28 0</inkml:trace>
  <inkml:trace contextRef="#ctx0" brushRef="#br0" timeOffset="-206738.71">22821 7989 985 0,'3'-1'503'0,"-1"-1"-75"16,0-1-43-16,-2 2-52 0,1-1-15 0,-2 2-25 16,0 2-27-16,-2 1-10 0,0-2-30 0,0 4-10 15,-8 7-20-15,3 3-11 0,1 2-9 16,0-2 8-16,0 6-27 0,3-2-4 0,0 5-24 16,2-2 3-16,1-1-34 0,1-13 6 15,0 6-18-15,14 18 9 0,-4-17-16 16,0-5 1-16,3 0-8 0,1-3-6 0,3-6-29 15,1 2-13-15,-9-3-23 0,7 0-14 16,2 0-28-16,21-12-25 0,-18 7-23 0,-2-3-29 16,1 4 11-16,-3-4-97 0,-1 2-48 0,-1-2-27 15,-2-1 26-15,-3 4-227 0,1-4-61 0,-3 3 56 16,-1-1 44-16,-3 2 31 0,0 1 24 16,-1-1 22-16,-2 2 34 0,4-1 24 15,-2 0 14-15,11-5 12 0</inkml:trace>
  <inkml:trace contextRef="#ctx0" brushRef="#br0" timeOffset="-206188.75">23677 7671 788 0,'-2'3'355'0,"0"4"-8"15,1 15-32-15,1-10-40 0,0 5 65 16,0 8-9-16,0 3-13 0,0-1-25 0,0 5-21 16,11 37 11-16,-7-32-40 0,1-1-23 15,-2-1 0-15,0 0-41 0,-1-1-12 0,2-2-26 16,-1-1 2-16,1-3-37 0,-2-6-43 0,-1-1-43 16,0-9-50-16,3-3 3 0,-2-6-151 15,4-1-69-15,-6-2 22 0,0 0-241 0,20-14-79 16,-10-1 74-16,-2-2 51 0,0-2 13 15,1-3 31-15,2-3 38 0,-4-1 19 0,0 1 5 16,3-1 26-16,-1 3 16 0</inkml:trace>
  <inkml:trace contextRef="#ctx0" brushRef="#br0" timeOffset="-205096.34">23907 7899 855 0,'1'0'377'0,"0"0"-27"0,0 0-43 15,-2 0 14-15,0 4 10 0,-1-2-26 0,-2 4-20 16,-6 5-35-16,-4 2-24 0,0-3-21 15,-1 2-16-15,-3 2-30 0,-1-2-20 0,0 1-14 16,-1-2-1-16,-3 2-11 0,5-4-14 16,-2 0-15-16,0 2-17 0,4-4-21 0,-2-2-24 15,4 2-43-15,3-3-9 0,0-2-2 0,3-1 2 16,1 2 5-16,1-2-29 0,1 1 1 0,5-2-7 16,0 0-2-16,0 0 4 0,0 0 22 15,0 0 7-15,-9-9-19 0,10 8 19 0,1-1-12 16,0 1 34-16,1 1 17 0,1 1-14 15,3 2 0-15,5 6-1 0,0-1 2 0,4 0 40 16,-1 5 20-16,2-3 13 0,0 2-2 0,-1 1 3 16,5 1-6-16,-1-3 7 0,2 2-10 15,1-2 4-15,1-4-6 0,-1 2-4 0,2-2-11 16,0-3 1-16,0 3-7 0,-1-7-5 0,2 3 3 16,-14-3-14-16,6 0-6 0,25-14 15 15,-23 8-5-15,0-3-1 0,0 2-9 0,-1-3-7 16,-3 0-1-16,-1 0-8 0,-3 4-19 15,-1-5 13-15,1-1-1 0,-4 0-2 0,-3-4-9 16,-1-2-1-16,-4 6-4 0,1-2 9 16,0 4 4-16,-1 10 2 0,0-7-11 0,0-1 2 15,0 1 13-15,0 7-11 0,-10-12-5 0,7 10 8 16,-1-1-11-16,-1 3 15 0,1 0-17 0,-3 0 20 16,-6 8 16-16,-1 5 3 0,2 0 8 15,-2 2 19-15,4 2 0 0,-1 0 4 0,3 2-2 16,0 2 7-16,5-3 0 0,-1 4-2 0,4-13 7 15,0 5-8-15,12 13-6 0,-1-12-15 16,0-4 6-16,2-4-7 0,2 0-5 0,2-5 15 16,3-1-10-16,-10-1-1 0,7 0-11 15,24-14-15-15,-20 3-8 0,1 1-24 0,-2-5-18 16,0 0-3-16,-2-3-16 0,-2 0 2 0,-1-1-35 16,-1-1 21-16,-1 0 12 0,-2 2 4 15,-2 0 0-15,-1 4 10 0,-2 4 12 0,-2 2 12 16,-1 3-13-16,0 2-6 0,0-3 4 0,-3 5 6 15,1 0 25-15,-1 1 35 0,-1 0 2 16,0 1 6-16,-1 0-7 0,2 5 3 0,-1-4 19 16,0 5 15-16,1-2-6 0,0 3 11 0,2 9 15 15,-2-8-12-15,13 18 8 0,-2-11-4 16,4 1 17-16,1-6-23 0,3-4 2 0,-1 2-6 16,2-2 5-16,-2-3-11 0,1-3 7 15,-9-1-15-15,3 0 5 0,15-12-38 0,-9 7-9 16,-5-7-25-16,2 0-7 0,-3 0-7 0,-2-1-14 15,1-3 1-15,-3-3-11 0,-1 2-11 0,-3-2 15 16,1 3 16-16,-3 0-19 0,-2 5 8 0,0 2 9 16,0 2 1-16,-1 7-2 0,0 0 7 15,0 0 11-15,0-7-21 0,0 7 13 0,0 0 11 16,-11-7-12-16,10 9 12 0,0 1 1 16,-1-1 9-16,2 2 15 0,0 2 4 0,2 11-2 15,-2-9 15-15,0 6 3 0,14 22 2 0,-7-14 18 16,2 2 2-16,1 2 7 0,0-5-9 15,0 3 13-15,1 1-5 0,-1 0-2 0,2 1-7 16,1-1 0-16,-3 0-15 0,2-1 8 0,-4 1-13 16,-1 0 15-16,-1-4-3 0,-3-3-18 0,-2-3 7 15,-1-15-4-15,0 12 1 0,-13 11 15 16,7-18-15-16,-2 0-4 0,-1-3 8 0,-7 3 3 16,-2-3-16-16,10-2 6 0,-7 0-6 15,-1 0-1-15,-3 0-7 0,-18-14 21 0,17 7-13 16,4-1 24-16,0 1-21 0,4-6 0 0,1 1-3 15,3 1 4-15,6-6-8 0,1 5 14 16,1 5-36-16,0-6-7 0,16-16-25 0,-7 12-15 16,3-1-13-16,1 3-29 0,3 0 8 15,0-2-73-15,-1 7-32 0,2-2-34 0,-1 3-31 16,5-3 24-16,-5 5-267 0,2 2 7 0,3 0 40 16,5 3 27-16,2 1 52 0,1-1-8 0,2 2 71 15,3-4-11-15,-17 4 44 0,8 0 0 16,6 0-7-16</inkml:trace>
  <inkml:trace contextRef="#ctx0" brushRef="#br0" timeOffset="-204264.3">25587 8071 660 0,'0'-13'448'0,"-1"4"-38"15,-5-5-55-15,0 4-31 0,-2 0-13 0,0 2-23 16,-1 4-11-16,-1 4-21 0,0 0-11 15,2 0-15-15,-7 0-19 0,-15 20-2 0,11-5-31 16,1 4 10-16,4-2-25 0,-2 2-9 16,3 4-11-16,1 0-11 0,6-3-26 0,2 3-5 15,3-4-14-15,1-10 3 0,0 2-17 16,13 16-3-16,-5-15-11 0,3-4 7 0,0-4-39 16,1-2-14-16,-12-2-9 0,14 0-29 15,20-13-21-15,-15 6-14 0,-2-5-7 0,-1-2-11 16,-1 0 8-16,1-5 7 0,-3 2 5 15,1-2-81-15,-7-1 22 0,3 1-1 0,-1 2 22 16,-2 4 38-16,-3-4-28 0,0 8 1 0,-1 5 27 16,-3-2 6-16,1 5 6 0,-2 4 2 15,-1-2 63-15,1 3 39 0,-1 0 18 0,0 4 20 16,-2 9-13-16,1 0 7 0,1-2-9 0,2 6 8 16,0-11-17-16,0 2-3 0,17 19 24 15,-6-16-2-15,4-1-9 0,2-3-16 16,2-2 10-16,1-2-4 0,-1-5-30 0,3 1 8 15,-12-3-4-15,5 0-16 0,20-12-30 0,-14 2-12 16,-3-1-12-16,-2-2-28 0,1-3-28 0,-4-2-17 16,0 0-5-16,-1-3 8 0,-3 3-31 15,-2 1-15-15,1 2 28 0,-6-1 16 16,-2 16-10-16,0-8 34 0,0 0-6 0,-10-3 14 16,5 10-17-16,0 0 16 0,2 0 40 0,-1 3-11 15,1 1 40-15,1-1-6 0,-2 2 0 0,1 1 0 16,2-2 0-16,-1 5 48 0,0 9 20 15,2-10 4-15,0 1 13 0,0 5-7 0,0 2 1 16,15 16 2-16,-9-17-1 0,-1-1-5 16,1-1 2-16,0-4 1 0,-2-1-12 0,-2-2 7 15,0 1 11-15,1-3 1 0,-2 1-2 16,0-1 5-16,1-2-31 0,-2 1 12 0,0-2-22 16,-2-2 10-16,-1 1-22 0,-1-2 11 0,2-1-10 15,-2 2-9-15,-4-8 11 0,-2 0-11 16,4-2 1-16,1 1-2 0,0-2-8 0,3 0 5 15,2 0-19-15,0 13-7 0,0-13 4 0,14-14 14 16,-5 16-21-16,4 0 10 0,0-3-3 0,1 4 14 16,5 3-11-16,-1 3-4 0,-8 4-10 0,7 0 2 15,1 0 13-15,3 0 3 16,21 10-6-16,-20-1 5 0,-4 3 8 0,-1 3-3 16,-3 0 2-16,-2 1 6 0,-2 0-11 0,-1 0-2 15,-2 0 5-15,-3-3-8 0,-1-2 6 16,0-2-15-16,-3-3-13 0,2 0-21 0,-2-6-24 15,0 0-38-15,0 0 10 0,0 7-169 16,0-7-44-16,0 0 26 0,-12 7-278 0,8-7 31 16,2-3 26-16,2 0 14 0,0-1 52 0,2 1 40 15,11-4 38-15,-2 3 17 0,2-1 7 16,8 0 52-16,-1 0 4 0</inkml:trace>
  <inkml:trace contextRef="#ctx0" brushRef="#br0" timeOffset="-203965.5">26560 8120 934 0,'4'-4'382'0,"-2"-2"34"0,0 0-43 16,-1 0-33-16,-1 1-5 0,-1 0-31 0,-2-10-32 15,3 15-29-15,-12-17-9 0,-1 10-16 16,-1 3-16-16,7 4-20 0,-6 0-23 0,-19 9-19 16,11 1 6-16,2 0-27 0,-1 4 8 0,3 1-12 15,-1 1-26-15,4 4 15 0,2-2-34 16,4-1 12-16,4 1-28 0,3-5 23 0,1-13-20 15,0 11-10-15,0-1 4 0,17 7-13 16,-3-12-27-16,1 0-21 0,0-5-8 0,-1 0-34 16,-3 0-11-16,19-10-28 0,-12-1-5 0,-2 3 8 15,0-5-97-15,3-3-34 0,-5-1-23 16,1-1-40-16,-4-3 27 0,-2-2-120 0,-1 0-59 16,-6-3-5-16,1 2 10 0,-1-1 38 15,-2-3 8-15,0 12 42 0,0-5 21 0,-13-28 36 16,7 23 3-16</inkml:trace>
  <inkml:trace contextRef="#ctx0" brushRef="#br0" timeOffset="-203746.42">26532 7758 560 0,'-8'-18'304'16,"-1"2"-41"-16,0 0 4 0,5 7-13 0,1 1-36 16,0 5 25-16,-1 1-10 0,1 4-28 15,0 1 35-15,-1 2 23 0,0 11 0 0,2 1 11 16,-1 7-6-16,3-11-15 0,0 7 13 0,0 5-22 16,13 29-9-16,-9-25-26 0,5 0-23 15,0 2-20-15,3-2-16 0,-3 2-16 0,4-2 31 16,2-1-12-16,-2-2-26 0,3-1-13 0,-1-2-56 15,1-3-18-15,-2-2-50 0,2 1-25 16,-3-4-41-16,5-4-53 0,-3-3 11 0,0-1-133 16,-5-7-51-16,-1 0-62 0,-9 0 32 15,9 0-220-15,11-11 54 0,-6 2 34 0,-3-3 30 16,5-2 29-16,-1 2 56 0,5-3 3 16,-3-2 36-16,5 0 11 0,1-3-30 0,3-1 60 15</inkml:trace>
  <inkml:trace contextRef="#ctx0" brushRef="#br0" timeOffset="-203464.64">27475 7737 1120 0,'2'3'486'0,"-1"4"-32"0,0 11-20 16,0 0-27-16,-1-6-30 0,0 5-23 15,0 4-13-15,0 6-23 0,0 0-23 0,0 1-31 16,0 4 26-16,0-1-41 0,0 1-29 15,0 0-36-15,8 29-25 0,0-33 7 0,-1-6-16 16,5 3-9-16,-1-6-19 0,-1-2-8 0,1-3-48 16,1-2-15-16,-1-2-6 0,4-6-89 15,-3-1-49-15,-12-3-61 0,14 0-37 0,13-14 18 16,-14 2-199-16,-4 1 34 0,1-3-299 16,-2-3 93-16,-3-2 31 0,-3 0 59 0,0 1 31 15,-2 9 20-15,-10-12 32 0,0 8 24 0,-2 1 30 16,0 3 4-16,-6 1 38 0,-2-1 7 15</inkml:trace>
  <inkml:trace contextRef="#ctx0" brushRef="#br0" timeOffset="-202621.67">27301 8010 835 0,'-7'0'512'0,"2"1"-56"0,1 1-27 16,0-1-33-16,1 0-16 0,2-1-50 15,1 0-11-15,1 3-53 0,3-1-5 16,2-2-47-16,13-2-20 0,-7 2-24 0,8 0 3 15,30-10-47-15,-17 8-24 0,-2-1-32 0,4 0-42 16,1-3-20-16,3 0-36 0,1 0 2 16,4 1-113-16,-4-3-22 0,-2-1-26 0,1-2-25 15,-5 2 0-15,-6 0-35 0,-2-3 29 0,-4 0 22 16,0 0-33-16,-2-1-10 0,-3-4 15 16,-8 2-13-16,0 1-11 0,-7-1 55 0,-2 15 9 15,0-10 53-15,-15-11 51 0,7 12 7 16,-5-1 75-16,0 3 51 0,1 0 6 0,0 2 5 15,-3 2 35-15,2 1 30 0,0 1-3 0,13 1 0 16,-8 0 8-16,0 0 18 0,-4 0-13 16,-11 18-14-16,12-8 38 0,4 4 13 15,1 1-7-15,1 0-5 0,4-1 23 0,1-6-15 16,0 8-8-16,0 3-1 0,12 17-17 0,-6-12 4 16,4-2-12-16,0-1 5 0,1 4-27 15,-2-4-9-15,0 1-5 0,1 0 6 0,-1-3-27 16,0 1-14-16,-2-3 16 0,1-1-33 0,-2-2 14 15,0-3-19-15,-2-4-1 0,-1-1-14 16,-1 1 24-16,1-4-17 0,-1 1-3 0,-1-2 15 16,0 0-19-16,0-1 19 0,-1-1-29 0,0 0 1 15,0 0 0-15,0 0 4 0,0 0 7 16,4-12-32-16,-2 8-13 0,-1-2-9 0,3-8 6 16,3-2-13-16,1 0-9 0,0-2 2 15,6 2 2-15,-2 3 5 0,1 0-4 0,3 2-5 16,-3 2 14-16,5 5-1 0,-7 3-3 0,5-6-1 15,-16 7 3-15,9 0 3 0,7 12 20 16,-13-7 11-16,3 10 9 0,-3 2-5 0,-1-1 19 16,1 1-6-16,-1 0-3 0,0-2 9 15,0 1 20-15,1-6 3 0,-1 1-6 0,3 3-10 16,4 0 28-16,-3-5-25 0,0-3-7 0,7 2 19 16,4-2-13-16,3-5-13 0,3 1 15 15,-12-2 2-15,7 0-33 0,4 0 4 0,23-13 10 16,-18 4-27-16,-2-3 0 0,-2-1-24 15,-3-1 7-15,-2-3-10 0,0 0 16 0,-1 0-5 16,-4-1-10-16,-4 1-7 0,-4-1 4 16,-3 6 5-16,-2 12 5 0,0-10-5 0,-14-2 11 15,7 8-8-15,-11 3-2 0,9 1 9 0,-2 0 14 16,-20 12 0-16,15-2 10 0,0 2 7 16,0 3 16-16,5-1 1 0,3 3-13 0,0-1 6 15,4 0 12-15,3-2-11 0,1-14-7 16,0 12 16-16,15 14 0 0,-5-13-27 0,2-3-3 15,2-2-5-15,3-2-23 0,1-5-25 0,-1 1-43 16,0 2-26-16,2-4 8 0,-10 0-137 16,5 0-40-16,16-12-62 0,-19 8 31 0,9-4-232 15,-4 5 31-15,5-2 61 0,-1 1-13 0,7-1 62 16,1 0 23-16,3 1 45 0,-2-1 13 16,6 0 5-16,4 1 34 0,1 1 21 0</inkml:trace>
  <inkml:trace contextRef="#ctx0" brushRef="#br0" timeOffset="-201533.22">29142 7887 627 0,'0'-5'308'16,"-1"2"-43"-16,0 1 3 0,1 2-31 0,-2-1 22 15,0 3-12-15,0 2-31 0,-1 3 71 16,-3 10-15-16,3 5-7 0,-3-5 2 0,1 8-4 16,3-2-33-16,0 5-2 0,2-6-5 0,0-12-33 15,0 8-5-15,9 21-1 0,-3-20-24 0,1-2-8 16,-1-2-13-16,3-3-11 0,3 0-34 15,2-3 15-15,1-8-23 0,-1-1-5 16,-3 0-22-16,-1 0-21 0,4 0-24 0,17-12-13 16,-12 3-30-16,-1 0-8 0,-3-3-20 0,-1-1-6 15,2-3 0-15,-3-1-13 0,-1-1 2 0,-1 1 8 16,-2-2 11-16,-2 2 4 0,0 3-1 16,-2 3 7-16,0-1 21 0,0-1-31 0,-4 6 0 15,1 0 20-15,-2 2 31 0,0 1-16 0,0 4 20 16,0 0 6-16,0 0 23 0,-5-2 12 15,0 4 4-15,2 4-2 0,0-3 0 0,-3 10 0 16,0-2 15-16,2 4 18 0,0 2-20 0,4 0 5 16,0-8 15-16,0 4 0 0,18 18-28 15,-8-14 12-15,3-3-2 0,2-2-12 0,5 0 2 16,0-2 8-16,2-3-22 0,1-2-9 16,0-2 12-16,-1-3 4 0,-8 0-17 0,2 0-33 15,27-10-19-15,-21 2 2 0,0-3-21 16,-4-2-23-16,0-3-4 0,0-3-5 0,-3 0 1 15,0 1-14-15,-3-1 7 0,0-2 4 0,-6 3 16 16,0-2-17-16,-2 4 8 0,-2-1 1 16,-2 4 18-16,0 13 5 0,0-7-28 0,-13-13 21 15,6 12 12-15,-3 5 10 0,1 0 2 0,1 1-4 16,-1 2 11-16,9 0-8 0,0 0 15 16,-9 0-24-16,2 0 6 0,-5 14 22 0,8-11 12 15,0 2-1-15,4-1 20 0,4 1-10 16,-4 0-14-16,11 7 20 0,-1 0 20 0,6-4-13 15,1 1 9-15,2-1-13 0,2 3 3 0,0-1 3 16,3 1 3-16,-2 2 2 0,-1-3-4 0,1 3 1 16,-1 1 1-16,-1 0 1 0,-2-2 0 15,-4 2 11-15,-1 0-6 0,-4-1-6 0,-4-5 3 16,-4 2 0-16,-1-3 12 0,0-7-8 0,0 7 10 16,-12 12 3-16,2-11-19 0,-4 1 1 15,2-4 5-15,-4 2-4 0,0-4-15 0,-2-2-34 16,0-1-39-16,9 0 6 0,-2 0-105 15,-6 0-70-15,-16-16-61 0,18 11 25 0,1-4-246 16,3-2-6-16,3 4 78 0,5-3 10 0,1 1 48 16,-2 1 44-16,4 1 8 0,20-11 15 15,-5 6 12-15,2 4 31 0</inkml:trace>
  <inkml:trace contextRef="#ctx0" brushRef="#br0" timeOffset="-200819.82">30166 8118 938 0,'4'2'388'0,"0"0"15"0,-1 2-41 16,1-1-14-16,2-2-30 0,-1 1-18 15,2-1-37-15,-1 2-21 0,1-3-17 0,12 2-24 16,-2-1-29-16,-9-1-10 0,5 0-9 0,1 0-21 16,3 0-11-16,1 0-26 0,18-15-19 0,-18 8 3 15,0 1-22-15,-2-4-16 0,-3-1-37 0,1-1 13 16,-3-2-17-16,-2-1-8 0,-1 2 9 15,-2 0-13-15,-4 5 17 0,0 0-5 16,-2 8-19-16,0 0 8 0,-14-13 10 0,1 8-20 16,-1 6 22-16,5-1 5 0,-4 0 8 0,-23 16 9 15,14-2 15-15,1-2 7 0,-1 3 3 16,4 2 7-16,-2 0 3 0,5-1 0 0,2 3 2 16,4 1-7-16,3-3 11 0,6 0 0 0,0-10-4 15,0 3-12-15,11 14 6 0,0-11-14 16,3-4 1-16,1-2-6 0,2-2-7 0,3 0 7 15,-1-3 0-15,-7-2-11 0,1 0-9 16,6 0-32-16,18-18-28 0,-15 8 0 0,-1-7-33 16,-3 4-41-16,1-3 9 0,-2 0-1 0,-1-1 10 15,-3-1-43-15,-2 2-13 0,1-2 19 16,-3 3 10-16,-3-2 13 0,-1-1 10 0,-5 6 16 16,0 12 4-16,0-9 1 0,0 1 0 0,0 1 32 15,0 0 19-15,0 7 20 0,0-7 6 16,0 7 10-16,0-7-14 0,0 7 5 0,0 0 9 0,0 0 17 15,0-7-3-15,3 10 39 0,-1 1 22 16,2 0 7-16,7 9-7 0,1 2 14 0,-3-1-11 16,0 5 6-16,4-1 1 0,-2 1 2 15,-2 0 2-15,3-2-6 0,-3 0-17 16,-3 0 5-16,1-3 1 0,-3-4-4 0,1 0-14 16,-3-3-4-16,1-2 24 0,-1 1-21 0,0-2 17 15,-2-1-14-15,0-1 26 0,0-2-38 16,0 0 26-16,0 0-12 0,0 0-7 0,-8 2-7 15,7-4 23-15,-4 0-26 0,3-1 1 0,-2-3-2 16,1 1 5-16,1-1 0 0,0-8-15 16,0 1-5-16,0 3-6 0,2 10-15 0,0-14 6 15,11-13-33-15,-2 11-21 0,-2 1-17 0,2 0-27 16,4-1-18-16,-2 4-62 0,3 2 16 16,-1 3-57-16,-2-1-27 0,3-3-52 0,-3 5-18 15,-2 3 25-15,0 2-251 0,0 1 13 16,0 0 64-16,-2 0 9 0,9 0 26 0,-1 0 16 15,7 0 61-15,28 14 34 0,-20-7 23 0,1-4 40 16</inkml:trace>
  <inkml:trace contextRef="#ctx0" brushRef="#br0" timeOffset="-200268.35">31279 8028 992 0,'2'-5'439'0,"0"2"-21"0,-2-2-33 15,0 3-39-15,-4-1-29 0,0 1-28 16,-2 1-29-16,-13 7-14 0,0-4-39 0,0 1-23 15,-3 0-17-15,0 5-17 0,1-2-6 16,1-2-23-16,4 4-7 0,2-1-13 0,3 0-17 16,3-2-6-16,3 0-9 0,3-1-14 0,-3-1 5 15,5-2-10-15,0 5-10 0,0-6 1 16,0 0-23-16,0 0 14 0,16 5-10 0,-1 1-16 16,1-1 4-16,3-2-10 0,-2 0-9 0,6 0 3 15,-2 1-5-15,0-2-3 0,2 2 6 16,-2 0 8-16,-2 1-23 0,0-1 11 0,-6 2 11 15,-2-1-1-15,-4 0-2 0,-1 2 10 16,4 2 8-16,-8 1 16 0,-2-10 16 0,0 8 8 16,-16 12 5-16,10-13 6 0,-8 2-10 0,-1 0-19 15,0 1 11-15,-2-2 7 0,-1-1-1 0,0 0-15 16,-2-6 18-16,-1 2-19 0,1 1-1 16,-2-4-1-16,11 0 7 0,-7 0-13 0,-1 0-14 15,-2 0 14-15,-21-14-17 0,23 10-4 16,2 1 18-16,2-1-33 0,4 0-13 0,2-4 4 15,2 5-18-15,3 0-15 0,4-2-2 16,0 5 5-16,0 0-5 0,11-10 15 0,-5 8-5 16,9-3 12-16,2 1-13 0,-11 4 16 15,6 0 13-15,3 0 3 0,15 12 14 0,-12-8 9 16,-1 7 10-16,-2 2 9 0,0 1-2 0,-1 2 4 16,-3 1 5-16,2-2-8 0,-6 2 8 15,0-2-1-15,-1 3 7 0,-2-8-31 0,0-1 1 16,-2-1-20-16,0-2-44 0,0-2-48 0,-2 0-28 15,0-1 11-15,0-3-141 0,0 0-108 16,0 0 29-16,0 0-221 0,0 0 48 16,0 0 35-16,2-14 42 0,-2 9 31 0,0-1 4 15,-4-9 69-15,-3 0 1 0,0 0-21 0,-2 0 59 16,-2 2 28-16</inkml:trace>
  <inkml:trace contextRef="#ctx0" brushRef="#br0" timeOffset="-199025.46">5012 8856 251 0,'0'0'519'16,"0"0"-18"-16,0 0-54 0,0 0-39 0,0 0-44 16,0 0-16-16,0 13-15 0,0-13-27 0,6 37-20 15,-6-28-9-15,0 8-21 0,0 2-18 16,12 32-20-16,-7-26-10 0,0 4-13 0,3-3-11 16,0 0-41-16,-3-1-23 0,3-1-7 0,-2-7-26 15,0 0-19-15,-6-5-55 0,2-2-22 16,1-3-44-16,-3-7-36 0,0 0 9 0,0 0-127 15,-3 7-69-15,1-10-54 0,-1-1 27 16,0-1-217-16,-3-7 29 0,-2-5 35 0,0 0 30 16,0-2 20-16,-2-3 24 0,-2 1 46 0,2-4 41 15,1 1-12-15,0 1 51 0</inkml:trace>
  <inkml:trace contextRef="#ctx0" brushRef="#br0" timeOffset="-198872.56">4913 8596 832 0,'0'-7'327'0,"0"2"-62"0,-1-1-26 16,0 2-30-16,1 2-25 0,-1 0-29 0,1-1-33 15,0 1-61-15,-1 1-33 0,1 1-52 16,3 2 3-16,-2-1-213 0,1 2-127 0,-1-1 6 16,1 4 38-16,-2 1 45 0,0 0 18 0</inkml:trace>
  <inkml:trace contextRef="#ctx0" brushRef="#br0" timeOffset="-198385.77">5438 9014 797 0,'3'1'288'0,"0"1"-12"0,0-2-16 0,1 2-9 16,0-2-14-16,-1 0-36 0,1 0 5 15,-1 0-31-15,1-2 9 0,0 0-29 0,-1 0-13 16,2-1-16-16,-2 3 29 0,0-3 8 16,1 1-8-16,-2-1-3 0,0 0-22 0,0 1 4 15,0-1-6-15,-2-1-7 0,1 1 0 0,-2 1-7 16,0-2-8-16,-2 1-7 0,0 1-6 15,-1 0-5-15,-2-1-4 0,-1 2-14 16,-8-4-5-16,0 5-7 0,-2-1 5 0,9 1-19 16,-6 0 17-16,0 0-18 0,-3 0 6 0,-16 14 1 15,17-4-5-15,1-3-2 0,0 8-4 0,2-1-6 16,0 1 3-16,3 2-19 0,3 0 12 16,3 2-7-16,4-4 6 0,0-15-14 15,0 12-3-15,16 17-1 0,-3-17 14 0,2-3-15 16,3-1-12-16,2-4-25 0,-1-3-19 0,2-1-32 15,-11 0-8-15,7 0-34 0,22-15 14 0,-17 8-68 16,-3-2-28-16,-3-2-28 0,-2-1-33 0,2 0 24 16,-4-4-178-16,-1 3-74 0,-2 1 32 15,-3-3 14-15,0-2 54 0,-3 8 26 16,-1-8 44-16,-1 2 14 0,-1-2 3 0,0 8 18 16</inkml:trace>
  <inkml:trace contextRef="#ctx0" brushRef="#br0" timeOffset="-198077.44">5418 8629 1089 0,'-2'-2'337'0,"1"-1"4"16,0 2-44-16,-1 1 1 0,1 2-28 16,1 2-5-16,0 2 1 0,4 12 2 15,2 1-8-15,0 2-9 0,2 3-11 0,3 2-10 16,0 5 18-16,-1 2-23 0,1 2-23 15,2 4-8-15,-1-1-16 0,0 1-18 0,0-2-8 16,0-1-22-16,-1-4-6 0,1-1-40 16,1-6-10-16,-4 0-33 0,-1 0-39 0,0-5-35 15,-1-3-50-15,-4-8-56 0,1-1 13 16,1-6-120-16,-5-2-46 0,0 0 27 0,7 0-269 16,4-10 7-16,-8 4 47 0,3-9 23 0,2 1 33 15,3 1 41-15,-3 1 26 0,1-3 22 16,3 8 24-16,0-2 5 0,1 4 35 15,8 0 12-15</inkml:trace>
  <inkml:trace contextRef="#ctx0" brushRef="#br0" timeOffset="-197286.68">5811 9124 526 0,'-2'2'399'0,"1"-2"-36"16,0 0-67-16,0 0 10 0,0 2-39 0,0-2-8 15,0 0-14-15,1 0-1 0,1 0-32 16,-1 0-37-16,2 1-8 0,1-1-23 0,2 0-6 16,-3-1-16-16,3 1-8 0,-1-2-20 15,1-1-21-15,9-6 4 0,-2-1 3 0,-1-1-11 16,1 0-27-16,-2-1 7 0,0-1 15 0,0 0-28 16,-4 3-5-16,-1 0-20 0,0-7-2 15,-1 2-1-15,-3 1-15 0,0 5 17 0,-1 9-2 16,0-8 0-16,0-2-14 0,0 3-2 15,-13-2 18-15,8 9-22 0,-1-2 5 0,0 4 3 16,-6 5 11-16,-2 2 21 0,-2 3 2 0,2 3 0 16,1 1 20-16,2 3-4 0,-1 4 25 0,2 1-2 15,3 1-8-15,1-2 12 0,4-2-12 16,2-10-11-16,0 6 5 0,11 14-11 16,-2-16-6-16,2-3 2 0,2-4-4 0,-1-4-5 15,7-2-18-15,-9-2-21 0,7 0-18 16,20-16-8-16,-15 6-45 0,1-5 8 0,-4-1-50 15,-1 1-23-15,-2-5-6 0,-1 2-5 16,-1-2 8-16,-1-2 1 0,-2-2 3 0,-5 5-4 16,1 0 30-16,-4 6 14 0,-1 3-5 0,-2 10 15 15,0-7 7-15,0 7 15 0,0-7 15 16,0 7 21-16,-12-9 6 0,10 9 30 0,0 1 6 16,0 2 22-16,0 0 9 0,1 2 15 0,-3-1 17 15,4 1 19-15,0 0-8 0,0 3 23 0,0 1 7 16,0 5-20-16,0 1 21 0,13 19 0 15,-8-19 6-15,2 3-9 0,0-2 4 0,0-2 9 16,0-1-3-16,1-2-2 0,-4-4-21 16,-1 1 4-16,0 0-7 0,-1-4 1 0,-1-1 7 15,0-2-6-15,-1 0-31 0,0-1-4 16,-2-1-15-16,1-1 13 0,-1-1 0 0,-1 1-26 16,0-4 3-16,0 0 14 0,-5-8-23 0,0-2 3 15,2 0-26-15,2-1 3 0,1-1-7 0,0 0-11 16,2 4-6-16,1 6-17 0,0-6 12 15,13-13 2-15,-8 12 5 0,2 2-5 0,3 3 4 16,0 4-6-16,-2 1 8 0,1 3-3 0,-1 0 9 16,-8 2 1-16,12 0 14 0,15 14 16 15,-12-3 8-15,-6 2 7 0,4 3-5 0,0 3-7 16,0 2-3-16,-4-2 16 0,-1 3-17 16,-2-5 4-16,-1 1 2 0,0-2-9 0,-4-3-31 15,1-4-32-15,2-2-27 0,-3-1-30 0,1-1 8 16,-1-4-121-16,0 1-53 0,-1-2-80 15,0 0 30-15,0 0-213 0,0 0 39 0,0 0 29 16,8-12 35-16,-3-2 54 0,0 4 18 16,0-6 24-16,0-1 21 0,0-2 18 0,-2-6 10 15,0 6-5-15</inkml:trace>
  <inkml:trace contextRef="#ctx0" brushRef="#br0" timeOffset="-197025.93">6375 8850 689 0,'-2'-4'411'0,"1"2"22"0,0-2-34 0,0 0-23 16,1 1-39-16,0 1-32 0,0-1-21 0,-1 3-7 16,2 3-11-16,-1-3 3 0,1 3-30 15,5 12 4-15,-2 3-5 0,1 5-16 0,2 2-24 16,0 2 10-16,-1 0-2 0,1-1-37 16,-2 3-14-16,5-2-25 0,-2-1-1 0,1-2-22 15,-1 3-3-15,1-5-10 0,-2-3-70 0,-4-2-51 16,1-7-18-16,-1-3-53 0,1-1-48 15,-1-4 13-15,1 0-156 0,-4-2-74 0,0 0 33 16,9-12-258-16,-3-3 64 0,-3 3 40 0,-1 0 29 16,0 2 29-16,-2 1 24 0,0-1 41 15,0-4 18-15,-14-13 54 0,6 15 20 0,-3 0-3 16</inkml:trace>
  <inkml:trace contextRef="#ctx0" brushRef="#br0" timeOffset="-196702.07">6338 8988 901 0,'-2'2'412'0,"-1"0"-59"16,2-1-1-16,-1 0-33 0,4 0-27 0,0 1-9 16,1 0-24-16,1-1-24 0,3-1-39 15,0 0-11-15,14 0-18 0,-10 0-16 0,5 0-9 16,5 0-14-16,0 0-4 0,28-14-11 16,-24 6 3-16,-4 8-15 0,0-2-19 0,-3 0 0 15,-4 2-13-15,-3 0-6 0,-11 0-7 0,8 0 6 16,0 0-9-16,11 14 4 0,-11-2 6 15,0-2-9-15,-3 4-6 0,2 3-1 0,0-1 10 16,-3 0-16-16,1 4-1 0,0-2-10 16,-2-1 8-16,2 0-3 0,1-2-4 0,-2 1 0 15,1-3-35-15,-1-3-21 0,-2-3-30 0,0 2-44 16,0-6 0-16,2 0 10 0,-2-2-154 16,0-1-41-16,-2 0 25 0,0 0-198 0,0 0-71 15,0 0 58-15,7-13 39 0,-6 7 18 16,0 2 43-16,-1-2 20 0,0-1 25 0,0-3 32 15,0-4-2-15,0-3 15 0</inkml:trace>
  <inkml:trace contextRef="#ctx0" brushRef="#br0" timeOffset="-196567.21">6647 8912 530 0,'-8'-9'382'0,"-3"0"-35"0,2-2-67 16,0 4-47-16,4 2-18 0,-1 2-5 15,3-1-39-15,0 2-39 0,1 1-72 0,-1 0-42 16,1-2-73-16,-1 1 2 0,2 0-262 0,-1-1-22 15,2 3 8-15,0 0 27 0,13-6 12 16,4 2 17-16</inkml:trace>
  <inkml:trace contextRef="#ctx0" brushRef="#br0" timeOffset="-195831.18">6834 8756 905 0,'0'-3'410'0,"1"1"-59"0,-1-2 2 0,0 2-20 16,1 0-47-16,0-1-24 0,0 2 5 0,0 2-19 16,1 0 1-16,0 4-16 0,5 12-14 15,3 2 3-15,0 2-14 0,0 4 1 16,0 4 8-16,3 4-24 0,-1 0-19 0,0-1 3 16,1 1-13-16,-2-2-17 0,1 1-15 0,0-4-14 15,-1-3-12-15,-2-1-9 0,2 1-9 16,0-2-11-16,1-8-28 0,-3-3-12 0,-1-5-34 15,1-4-9-15,1-1-38 0,-10-2-5 0,9 0-7 16,13-19-3-16,-12 9-1 0,1-7-10 16,-3 0 8-16,1 0-13 0,-2-4 5 0,-3-1 3 15,2-1 10-15,-2 0 4 0,-1 1 11 0,0 8-5 16,0-3 23-16,-2 5 11 0,1 1 1 16,-1 5 12-16,2 3 8 0,-3 3 23 0,0 0 11 15,0 0 24-15,7 25-9 0,-3-9-6 16,-1 6 3-16,2-2 13 0,2 1-9 0,0 1 7 15,3 0-11-15,-1-2 18 0,4-1-24 16,0-5 15-16,-2 0-18 0,4-2 7 0,-3-4-22 16,3-1 7-16,-4-7-2 0,-2 0 0 0,-9 0 0 15,12 0-20-15,13-17-10 0,-13 5-15 16,0-5-2-16,3 0 7 0,-5-2-19 0,-1-1-9 16,0-1-2-16,-1-1 11 0,-2 0-8 0,-2 7 8 15,2 0-10-15,-3 3-1 0,0 1 15 16,-1 6-13-16,-2 5 16 0,-1 0 8 15,1 3 1-15,-1 1 6 0,1 3 10 0,-2 11-2 16,2-9-1-16,0 8 31 0,0 4 19 16,0 7-11-16,13 24 21 0,-8-22-7 0,2 4-2 15,4 0-4-15,1-3 19 0,-2 5-24 0,2 0 14 16,-2-1-18-16,0 3 14 0,-2-6 7 0,-3 3-11 16,0-2-19-16,-1-3-2 0,-3 1-5 15,-1-19 15-15,0 6-3 0,-17 19-13 16,5-20-6-16,-4-5 29 0,-2 2-19 0,2-4-6 15,-5-3-15-15,-4 1 17 0,-1-1 7 0,1-5-15 16,-3 1-11-16,1-3-8 0,-1 3-1 0,13-3-9 16,-4 0 0-16,-28-16-60 0,24 4-37 15,4 0-38-15,-2-6-48 0,4 0 19 0,3-4-117 16,-2-7-53-16,6 0-77 0,0-2 39 0,5-5-233 16,-1 0 62-16,2-3 39 0,2-2 47 15,-2 1 40-15,2 0 31 0,0 3 21 0,-5 0-3 16,4 3 12-16,-2 4 77 0,0 1 3 15,-1 2 1-15</inkml:trace>
  <inkml:trace contextRef="#ctx0" brushRef="#br0" timeOffset="-195572.53">6897 8976 573 0,'0'0'490'0,"0"2"-53"0,2 1-19 16,1 0-15-16,2 0-19 0,6 5-22 0,4-1-45 16,0-6-25-16,3 3-36 0,7-4-14 15,-12 0-29-15,6 0-31 0,4 0-6 0,0 0-15 16,25-13-49-16,-24 6-33 0,-2 3-50 0,-3-5-83 16,-1-1 5-16,-2 0-117 0,-2-2-72 15,-1 0 23-15,-1 5-300 0,-5-1 26 0,0 1 47 16,-2 3 26-16,-1 1 11 0,-1-2 49 15,-1 2 16-15,0 2 29 0,0 1 19 0,-2 0 39 16</inkml:trace>
  <inkml:trace contextRef="#ctx0" brushRef="#br0" timeOffset="-195056.14">7998 9186 1331 0,'3'3'461'16,"1"-1"-40"-16,-4 0-29 0,1 0-31 16,-2 1-13-16,1 0-36 0,-2-3-19 0,0 2-52 15,1 1-2-15,-2-1-38 0,1-1-29 0,1 1-10 16,0 0-5-16,-1 0-19 0,1 0-32 16,-1-1-5-16,2-1 2 0,0 2-12 0,-1-1-11 15,0 1-14-15,1-2 0 0,0 1-31 16,-1-1 8-16,1 1-11 0,-1 1-3 0,1-2 15 15,0 1-17-15,0 1 15 0,-2 0 0 0,1 1-13 16,-1-3 17-16,0 4 3 0,-2 0-22 16,0-3 2-16,-2 1 10 0,1-1-13 0,-1 1-2 15,1 0-12-15,-1-2 6 0,6 0-5 0,0 0 9 16,-9 0-36-16,2 0-19 0,7 0-31 16,-8 0-36-16,-4-9-44 0,9 4 16 0,1 3-90 15,1-5-82-15,1 2-53 0,-1-1 33 16,2 0-227-16,1 1 5 0,-2 5 75 0,0 0 50 15,0-8 37-15,10-5-5 0,-8 7 41 16,10-4 2-16,-4-2 63 0,0 3-10 0,-1 4 11 16</inkml:trace>
  <inkml:trace contextRef="#ctx0" brushRef="#br0" timeOffset="-192866.25">1030 6438 796 0,'0'0'260'0,"0"0"-33"0,0 0-2 0,0 0-6 16,-27 10 7-16,29-4-27 0,0-6-18 0,0 3 8 16,3-1-23-16,2 1-17 0,2-1-17 15,4-9 61-15,-3 7-14 0,3 0 0 0,25-4-13 16,-18 1-15-16,7-2-19 0,-2 5-4 16,-3 0-20-16,1-3-12 0,-1 2-13 0,-1-4 2 15,-4 2-20-15,1-2-4 0,-4 2 0 0,-3 3 6 16,-2-2-20-16,-2-1-4 0,-7 3 8 15,0 0-9-15,0 0 5 0,8 0-2 0,-8 0-14 16,6 0 5-16,-6 0-9 0,0 0 9 0,8-4-14 16,-10 1 5-16,-2 1-10 0,-2 2 1 15,-2 0 1-15,-9 0-1 0,0 0-16 0,-8 0 11 16,-6 0-7-16,-2 0 5 0,-3 0-9 16,-34 9 9-16,36-4 0 0,-2-1-13 0,5 5 14 15,1-6-5-15,1 6-1 0,7-2-4 16,4-2 0-16,2 4 7 0,5-6-28 0,2-1 20 15,3 1-4-15,5 1 0 0,1-4-1 0,0 0-4 16,13 19 0-16,1-18 11 0,4 8-12 0,3-1 16 16,6-4-15-16,8 0 16 0,-5-3-16 15,-1-1 17-15,-14 0 4 0,10 0-3 16,6 0-4-16,1 0 4 0,1 0-18 0,32-12 7 16,-35 10-1-16,-3-2 13 0,-3 1 2 0,-1-2-12 15,-8 5 5-15,-3-1 5 0,-5-2-8 16,0 2 2-16,-1 0-1 0,-1-1 10 0,-2 1-1 15,-1 0 0-15,0-1-12 0,-2-1 7 0,2 1-10 16,-4-1-13-16,2 3 15 0,0 0-11 0,-16-17-7 16,3 12 9-16,-2-3 1 0,-4 1 0 0,0 3 1 15,-3 2-23-15,7 2 16 0,-10 0 10 16,-4 0-8-16,0 0-8 0,-28 14 11 16,30-8-10-16,5 0 16 0,2 3-4 0,2 2 4 15,2 3-7-15,5-1-6 0,2-4 7 0,0 1 5 16,4-1 4-16,1 1-8 0,4 3-8 0,0-4 20 15,0-9-4-15,0 10-5 0,20 13 8 16,-2-17 5-16,-1 2-3 0,6-4-3 0,-4-1 11 16,0-1-8-16,-3-2-6 0,-7 0 3 15,8 0 2-15,2 0-2 0,22-10 1 0,-21 5 0 16,-2-2 2-16,0 1 5 0,-4-5-16 0,0 3 16 16,-1-2-14-16,-2-1-7 0,-4-1 10 0,-1-5-12 15,-3 7 1-15,-1-6-6 0,-2 9 6 16,0-6-18-16,0 1 14 0,-16-17-18 0,7 14 14 15,2 1 4-15,-7 4 10 0,-1 1-19 16,-1 3 21-16,-10 1-4 0,-2 4-11 0,12 1 9 16,-30 14-13-16,14-5-5 0,-2 1 31 0,5 3-22 15,3 1 14-15,1 3-24 0,2-3 17 16,2 8-16-16,4-5 37 0,3-4-22 0,3 3 19 16,5 0-18-16,-1-1 12 0,7-2-32 15,0-6 3-15,0 2 3 0,17 8 10 0,2-10 1 16,-2-1-43-16,-5-6 6 0,5 0 17 0,6 0-13 15,2 0-25-15,20-15 17 0,-23 10-42 0,-1-2 9 16,4-2-11-16,-6-1 9 0,2 0-1 16,-6 0-27-16,-1-2 1 0,-3-2 7 0,1 4-28 15,-6 1-6-15,-2 1-7 0,-3-1 5 16,1 3 15-16,-2 6-173 0,0 0-92 0,-11-11 21 16,-7 6 23-16,-1 0 25 0,-5 2 5 15,12 3 24-15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10:04:00.0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2233 3834 242 0,'0'0'291'0,"0"0"-20"0,0 0-40 16,0 0-30-16,0 0-19 0,0 0-11 0,0 0-21 15,0-14 4-15,0 14-20 0,0 0-24 16,0 0-13-16,0 0 6 0,0 0-9 0,0 0-23 15,0 0-11-15,0 0-13 0,0 0 8 0,0 0 16 16,0 0-7-16,0 0 15 0,0 0-8 16,0 0-3-16,0 0-13 0,0 0 18 0,13 9 11 15,-13-1-2-15,0-2-8 0,1 0-18 0,-1 3 18 16,0 5 7-16,0 1-7 0,0 2 21 16,0 2-15-16,0-1 3 0,11 21-2 0,-8-20-19 15,0 1-11-15,3 0 4 0,-3-2 13 0,1-1-33 16,1 0 11-16,0-1 16 0,4-2-22 15,-3-1 8-15,1-4-5 0,-1-1 10 0,7 3-4 16,-2-3-5-16,-1-4-9 0,-1 0-9 16,0-1 18-16,4 1-23 0,1-3 11 0,-4 1-12 15,-10-2 9-15,11 0-12 0,-3 0 12 0,15-13-24 16,-11 9-3-16,-3-1-30 0,-1-1 21 16,3-1-20-16,-3 0 23 0,-1-5-26 0,1-1 19 15,-3-1 0-15,0 0-22 0,0-2 2 0,-5-2 16 16,3 4 2-16,1-3-31 0,-4 3 22 15,2-2-18-15,-2 0 6 0,0 4 2 0,0 1 16 16,0 2 2-16,0 9 25 0,0-9 3 0,0 2 3 16,0-1-3-16,0 8-39 0,0-8 12 15,0 0 0-15,0 2 27 0,0 6-16 0,0-8-2 16,0 8 3-16,0-8 15 0,0 8-1 0,0-8-2 16,0 8 4-16,0-7 5 0,0 7 0 15,0-7 5-15,0 7 6 0,-12-11-14 0,11 9 3 16,1 0 0-16,-1 1-10 0,1 0 4 0,-1-2 10 15,1 3-19-15,-1-3 16 0,0 2-3 16,1 0-2-16,0 1 5 0,-1-1 1 0,1 0-6 16,0-1-1-16,-1 2 0 0,0-2 0 15,1 1-9-15,-2 1 1 0,0 0 11 0,1-2-18 16,-1 1 9-16,1 0 2 0,-2 0-26 0,2-1 22 16,-1 1-8-16,-1-1 0 0,1-2-16 0,0 1 23 15,0 0 3-15,-1 0-5 0,0-1-31 0,2 2 26 16,-1-3 0-16,0 4-23 0,0 0 21 15,1-2 6-15,0 2-15 0,-2 0-4 0,1 1 13 16,2 0 0-16,0 0 11 0,0 0-9 0,0 0-10 16,0 0 0-16,-5 9 4 0,5-4-22 15,0-2 22-15,0 1-20 0,0 0 34 0,1 2-15 16,0 0 10-16,1 1-12 0,-2-1 33 0,11 14-5 16,-5-6-6-16,-2-4-6 0,2 4-2 15,1 1 18-15,-1 0 8 0,0-1-8 0,0 0 5 16,0 2-16-16,3 0 9 0,-7-5-5 15,4 5-1-15,-2 0-20 0,0-4 21 0,-2-1-3 16,0-1 2-16,-1-2-6 0,0-1-5 0,1-1 9 16,-1 0-18-16,0-1-8 0,-1-1-24 15,2 0 7-15,-2 0-12 0,3 1 4 0,-3-3-36 16,1 1-1-16,0-1-60 0,-1-1-26 0,0-1-30 16,0-2-28-16,0 1 18 0,0-3-180 0,-1 1-88 15,0 0 31-15,1 1 35 0,1-2 25 16,-1 2 25-16,0-1 22 0,1-1 24 15,-1-1-15-15</inkml:trace>
  <inkml:trace contextRef="#ctx0" brushRef="#br0" timeOffset="704.98">2988 3935 383 0,'1'-4'317'0,"2"-1"-29"0,-1 0-40 0,-2 0-1 15,1-2-25-15,-1 2-20 0,-1 0-3 16,1-1-3-16,-2 2-38 0,2 4 10 0,0 0-26 15,-10-14 11-15,6 12-40 0,0 0-26 0,-2 0-8 16,-3 3 27-16,2-1-41 0,-4 0 22 16,-4 0-32-16,-17 10-11 0,15-5 3 0,1 1 14 15,1 0-27-15,1 0 16 0,5 0-26 0,1-1 1 16,3 1 4-16,-3-2-4 0,4 1 5 16,2 0-30-16,1-1 27 0,0 0-6 0,1-4 19 15,0 0-25-15,0 0-11 0,11 14-12 0,3-7 26 16,-1 0-4-16,2-1-25 0,1-1 23 15,2 1 4-15,-4-4-5 0,4 1-14 0,1 4 30 16,-1-7-20-16,-1 4-2 0,-1 1-2 0,0 1 6 16,0 0-17-16,-2 1 14 0,-4-3-12 15,-3 2 23-15,-3-1-10 0,2 2 1 0,-2-2 6 16,-3 1-6-16,0 0 1 0,-1 2 4 16,0-8-1-16,0 10 52 0,0 1-21 0,-20 12-12 15,11-9 2-15,-1-4 11 0,-3-2 4 0,1 0-28 16,-4 0-14-16,1 0 18 0,-2-2-2 0,1-2-3 15,-2 0-2-15,2 0-44 0,1-3 9 16,2 1-51-16,13-2 7 0,-14 0-39 16,3 0-30-16,-10-12-42 0,16 7-22 0,3-2 19 15,0-1-201-15,2 3-82 0,2-2 33 0,0 2 30 16,6-10 24-16,3 1 29 0,1 2 47 16,1-1 14-16</inkml:trace>
  <inkml:trace contextRef="#ctx0" brushRef="#br0" timeOffset="1230.41">3191 4046 840 0,'-2'1'270'0,"1"0"-40"15,0 0 7-15,-1 0-23 0,2 1-10 0,0-1 3 16,0 1-15-16,3-1 2 0,-1 0-22 16,0 1 42-16,1-2-24 0,2 3-17 0,2-3-16 15,-2-3-8-15,2 3-21 0,0 0-29 0,4 0 6 16,2 0-14-16,3 0-5 0,16-10-8 16,-17 6 0-16,-3 1-15 0,3-2 2 0,0 0-35 15,-4 1 21-15,2-3-26 0,-4 2 5 0,-3 1-13 16,0 0 8-16,-3 0 15 0,1 0-12 0,-2 0-16 15,-1 0-6-15,-1 0 13 0,0 4-23 16,0 0 0-16,0-7-7 0,0 7 2 0,-18-19 13 16,8 13 0-16,-4-2-24 0,5 3 18 15,-5 0 1-15,1 2 1 0,-1 3-1 0,14 0 1 16,-14 0 0-16,-3 0-4 0,-16 14-11 0,19-6 2 16,2-3 1-16,0 1 9 0,0 2-2 15,1 1 24-15,1 2-1 0,3 2-4 0,-1 0 12 16,3 3 12-16,1-1-2 0,4-2 5 15,0-13 1-15,0 12 12 0,12 17-15 0,-3-18-10 16,-4-5-5-16,7 4 8 0,3-3-9 16,1-5-22-16,3 1-29 0,1 0-14 0,-2-3 3 15,-6 0-107-15,3 0-39 0,23-11-20 0,-16 7-59 16,2-3 23-16,-8 1-248 0,4 2 34 16,-4 0 37-16,-2-1 26 0,-3 0 29 0,-5 1 24 15,1 0 23-15,1 0 17 0,-3 0 8 16</inkml:trace>
  <inkml:trace contextRef="#ctx0" brushRef="#br0" timeOffset="1664.18">3484 3947 740 0,'-3'-2'307'16,"-1"2"-34"-16,-2 0-33 0,2 0-6 0,1 1-18 15,1 1-20-15,0-1 1 0,0 2-18 0,2 1-19 16,1 0 59-16,0 0-29 0,2 0-18 16,9 12-1-16,1-4-6 0,2 2-8 0,3 4-12 15,0-3-16-15,0-1-12 0,0-1-2 16,-1 0-17-16,-1-3-2 0,-3 2-11 0,1 0-5 16,-5-3-13-16,2-1-1 0,-5-1-8 0,-4 1 4 15,0-4-3-15,-2 1-12 0,0-5-10 0,0 0 6 16,0 0 3-16,-13 13-4 0,9-11-13 15,-2 0 2-15,0-2-2 0,-1 0 3 0,-1 0-2 16,2 0-7-16,-1 0-5 0,-14-9-5 0,11 3 12 16,1-5-8-16,2 1 0 0,4 1-3 15,0 0-9-15,3 9 5 0,0-9-12 0,0-4 6 16,15-19-11-16,-5 14-8 0,2 1-16 0,3 1 0 16,-1 0-26-16,2 0-2 0,-1 2-7 15,2-1 9-15,-1 5-87 0,0 0-24 0,-4 3-37 16,2 0-18-16,-5 2 23 0,-2-2-182 15,0 2 32-15,-3 2 28 0,1 0 26 0,-3 0 26 16,-2 1-139-16,0 0 31 0,0 2 16 0,0 0 27 16,0 0 13-16,0 0 28 0</inkml:trace>
  <inkml:trace contextRef="#ctx0" brushRef="#br0" timeOffset="2146.46">4222 3875 640 0,'-3'-2'316'0,"1"0"-51"16,1 0-22-16,0 1-17 0,0 1 5 0,-1 1 17 15,0 1-26-15,1 2-26 0,0 1 41 0,2 2 8 16,2 9-10-16,-3-6 0 0,9 26-9 15,-3-10-7-15,3 2-2 0,-2-1-16 0,0 0-23 16,0-1-23-16,0 1-7 0,0 1-13 0,-1-3-24 16,1 3-5-16,-1-4-8 0,1-1-7 15,-3 0-4-15,0-3-28 0,-1-2-3 0,0-6-32 16,-1-3-14-16,0-2-16 0,-1-2-19 0,0-2-38 16,-1 0-21-16,1-2 8 0,-2-1-141 15,1-1-41-15,1-2 25 0,-2-1-204 0,0-2-86 16,0 1 40-16,-1-2 36 0,0-10 23 15,-1-3 11-15,1 1 49 0,0-3 25 0,1 8-10 16,-2-6 11-16,1 1-1 0</inkml:trace>
  <inkml:trace contextRef="#ctx0" brushRef="#br0" timeOffset="2465.81">4200 3961 262 0,'0'-6'402'0,"-1"1"-55"15,0-1-40-15,-1 0-28 0,2 0-23 0,-1-1 1 16,2 2-11-16,1-1-32 0,6-7-22 0,-1-1-22 16,3 2 30-16,3 5-19 0,2-1-20 0,1 6 10 15,-7 2-14-15,5 0-18 0,4 0-7 16,21 17-2-16,-18-6-3 0,-2 2-6 0,-2 0-15 16,0 1-14-16,-2 2-25 0,-3-1 15 15,-4 2-20-15,-1-4 7 0,-2 3-12 0,-4-3-10 16,-1-13 6-16,0 9-16 0,0 0-5 0,0 4-10 15,-18 11 10-15,6-14-14 0,-3-3-6 0,-1 2-20 16,-1-3-31-16,1-2 4 0,9-4-84 16,-2 0-22-16,-3 0-11 0,3 0-36 0,0 0-18 15,0 0-55-15,9 0 23 0,-16-7-147 16,12 4-80-16,2-1 34 0,1 0 32 0,2-1 10 16,0 1 49-16,2-2 6 0,4-5 18 0,4-2 25 15</inkml:trace>
  <inkml:trace contextRef="#ctx0" brushRef="#br0" timeOffset="3498.79">4598 3900 614 0,'0'-3'374'0,"0"1"-72"15,-1-1-12-15,1 3-21 0,-1 0-23 0,0 0-30 16,0 3-24-16,0 1-22 0,0 1 59 16,0 3-10-16,-1 10 7 0,2-9-31 0,0 5 0 15,0 3-19-15,0 2 0 0,13 19-8 0,-7-20-27 16,0-1-1-16,1-4-26 0,0-1-10 16,5 0 3-16,-2-2-12 0,1-7-5 0,-2-1-23 15,-9-2-3-15,9 0-16 0,0 0-12 16,0 0-30-16,16-11-13 0,-12 1-16 0,0 0-4 15,2-2-25-15,-5-3-7 0,1 1 6 0,-2-3-35 16,0 2 27-16,-3-3-27 0,-1 0-1 0,-3 1 12 16,0 1 6-16,0-1 5 0,0 2 16 15,-2 8 10-15,0 0 8 0,0 7-11 0,0-8 42 16,0 8-29-16,0-6 2 0,0 6 11 0,0 0 9 16,-9-8 13-16,6 9 0 0,0 0 64 15,1 2-3-15,0-1 1 0,0 0 0 0,0 2 0 16,0 1 26-16,2-1-3 0,-2 1 4 0,2 1 3 15,0 1-1-15,0 1-6 0,0 5 11 16,0 3-14-16,15 15 5 0,-9-16-26 0,3-1 8 16,-2 3-16-16,3-5-10 0,0 0 7 0,1-1-8 15,1-2-4-15,1-3 3 0,1 0-15 16,0-4-11-16,-4 1-19 0,1-3-11 0,-11 0-24 16,12 0-11-16,14-12-4 0,-16 6-23 0,2-2-2 15,-3-2-16-15,0 0-4 0,-2-2 10 16,-1-2 9-16,-2 2-43 0,-3 1-19 0,0-1 16 15,-1 3-18-15,0-5 12 0,0-3 6 0,-14-24 3 16,9 21 6-16,0-2 17 0,-1 1 23 16,-2-2-6-16,2 4-6 0,0 1 22 0,1-3 5 15,-3 7 7-15,4-1 27 0,-4 4 5 0,0-2-6 16,5 3 11-16,1 6 11 0,0-1 6 16,0 2 7-16,2 1 3 0,-1 2 6 0,1 0-3 15,0 0-2-15,0 0 0 0,0 10 110 0,1-3-19 16,3 9 23-16,-4-7-7 0,7 21 8 15,-2-8 11-15,0 1-16 0,1 1 19 0,1-1-28 16,1 3 5-16,0-2-14 0,1 1 0 0,0-2-12 16,0-1 0-16,0-1-24 0,-1 2-13 15,1-5-8-15,-2 0 16 0,0-2-29 0,0-2 9 16,-4-6 1-16,0-1-6 0,0 0-12 0,-1-4 13 16,0-1-14-16,-2 3 8 0,2-3-22 0,-2-2 14 15,0 0-14-15,0 0 7 0,0 0-17 16,0 0 12-16,2-10-6 0,-2 5 0 0,0-2 5 15,0 3-2-15,1-3-17 0,0 0 11 16,1 0-15-16,0 0 11 0,-2 1-18 0,7-9 13 16,2 1-8-16,-1-1 1 0,3 4 12 0,-1 0-16 15,3 2-3-15,1-1 7 0,1 1-1 0,1 3 9 16,1 2-5-16,-1-1 13 0,-2 2-14 16,-3 3 7-16,-11 0-12 0,14 0 16 15,17 12-20-15,-16-6 20 0,-5 2-15 0,1 2 13 16,-3 1-7-16,-4-1 1 0,-2 0 8 0,-2 0 3 15,0-10 4-15,0 12-14 0,-13 13 10 0,3-12 3 16,0-1 6-16,-2-3-6 0,-4 2-7 16,-1-3 17-16,2 0-32 0,-5-2-9 15,5-5-22-15,-5-1-32 0,13 0-48 0,-5 0 10 16,-12-14-101-16,11 4-37 0,2-1-37 0,5-3 25 16,-1 3-216-16,3-1-57 0,2 3 62 0,1 1 35 15,1 8 34-15,0-12 24 0,14-12 6 16,-4 12 8-16,5-4 30 0,-1 5 28 15,2-3-16-15</inkml:trace>
  <inkml:trace contextRef="#ctx0" brushRef="#br0" timeOffset="3838.69">5306 3606 317 0,'0'-4'419'0,"0"0"-61"0,-2 1-62 16,2-1 6-16,-1 1-34 0,2 0 1 16,0 4-32-16,1-1-18 0,0 2 12 0,7 12 26 15,-1 0-13-15,3 5 9 0,0 3-9 16,0 2-24-16,-1 0 5 0,0 3-28 0,0 3 3 16,-1 0-24-16,0 0-12 0,1 1-14 0,1 1-10 15,-2-2-32-15,1-2 11 0,0-1-25 0,-2-5 5 16,0 4-12-16,0-3-25 0,-1-2-13 15,-1-6-15-15,0 0-32 0,-2-7-24 0,0 0-34 16,-1-5-51-16,2 0 10 0,-2-3-126 0,-3 0-58 16,0 0-45-16,0 0 29 0,19-16-248 15,-9 2 30-15,-1 1 45 0,0 1 28 16,2-2 33-16,-2 1 23 0,0 0 12 0,2 2 24 16,-3-1 16-16,-1 0 9 0</inkml:trace>
  <inkml:trace contextRef="#ctx0" brushRef="#br0" timeOffset="4071.84">5638 3892 484 0,'0'-4'437'0,"0"1"-49"0,-1 0-66 0,1 1-17 15,-1 2-38-15,0 0 83 0,1 1-17 0,0 2 0 16,0 1-14-16,1 0-44 0,-1 4 1 16,1-1-39-16,-1 4-15 0,0 2-18 0,0 2-18 15,8 21-9-15,-7-15-25 0,1-4-37 0,-1-3 7 16,1-3-49-16,-2-1-23 0,1-3-39 15,0-2-41-15,0 1-31 0,1-4 6 0,0 1-141 16,-1-5-82-16,3 1 24 0,-2 0-189 0,1-5-82 16,-1 2 36-16,6-8 35 0,2-1 36 15,-3-2 16-15,1-3 48 0,-5-1 2 0,2-1 36 16,-2-1 3-16,0 0 1 0</inkml:trace>
  <inkml:trace contextRef="#ctx0" brushRef="#br0" timeOffset="4216.72">5623 3723 397 0,'-12'-7'396'16,"-2"1"-67"-16,5 4-43 0,1 0-51 16,1-1-33-16,-1 3-20 0,3-1-6 0,1 1-40 15,4 0-25-15,0 0-36 0,0 0-33 16,0 0-62-16,-8 0-72 0,8 0 9 0,-10 11-319 16,13-8 31-16,-1 3 26 0,0-1-12 0,9 7 11 15</inkml:trace>
  <inkml:trace contextRef="#ctx0" brushRef="#br0" timeOffset="4551.61">5984 3882 442 0,'2'-2'410'0,"-1"-3"-38"0,0 0-6 0,-1 1-51 15,0-2-39-15,-1 2 11 0,-2-2-13 0,0 2-21 16,-1 1-4-16,0-1-22 0,-2 2-19 15,-1 2-33-15,-1 0-10 0,-7 2-4 0,15-2-9 16,-26 12-6-16,14-3-3 0,1 3 6 16,1 2-12-16,1 2-3 0,2 2 4 0,2 0-14 15,1 1-8-15,2-2-27 0,2-7-5 0,0 2 4 16,0 1-19-16,0 2 14 0,17 15-11 16,-6-18-22-16,0 0-3 0,2-3-2 0,4-3-17 15,0-1-35-15,2-3-29 0,0-2-22 16,-10 0-43-16,5 0-31 0,19-9 10 0,-14 5-91 15,-4-4-30-15,-4 5-43 0,7-3 26 0,-8-2-192 16,-1 3-88-16,-2-2 51 0,-1 2 53 16,-1 2 28-16,-2 0 28 0,-1-1 7 0,-1 3 33 15,-1-1 18-15,0 2 10 0</inkml:trace>
  <inkml:trace contextRef="#ctx0" brushRef="#br0" timeOffset="5451.55">3703 4504 744 0,'0'0'313'0,"0"0"-31"16,0 0 0-16,0 0-4 0,-13 0-52 0,13-13 3 15,0 13-19-15,0 0-17 0,0 0-24 16,0 0 32-16,0 0 10 0,-11 23-6 0,11-13-6 16,6 26 3-16,-1-12-23 0,-3 0-15 15,0-2-3-15,1 2-26 0,-1-2-1 16,-1 2-22-16,0-4-13 0,0-1-1 0,1 0-28 15,0-7-26-15,-2-2-46 0,2-2-23 0,-1-1 1 16,0-3-122-16,-1-3-83 0,1 0-68 0,-1-2 30 16,2 0-234-16,1-2 13 0,-1-1 50 15,1 1 18-15,3-11 45 0,1 2 12 0,0-1 38 16,-1-3 41-16,5 2-29 0,-1-3 3 16</inkml:trace>
  <inkml:trace contextRef="#ctx0" brushRef="#br0" timeOffset="6700.32">3950 4524 431 0,'2'-3'430'16,"2"3"-70"-16,-3 0-43 0,-1 0-21 0,0 2-19 15,-1 0-33-15,-1 2-30 0,-1 0-24 0,0 1 20 16,-6 7-15-16,-3-2-49 0,0 3 12 16,-1-2-32-16,-1 1-13 0,0-2-1 0,2 1-17 15,-2-1-7-15,-2 2-3 0,1-2-14 0,0-2 4 16,1 0-19-16,-1 0 8 0,6-2-8 0,-3 3-52 15,3-6-12-15,2 1 6 0,1-2 1 16,1-1 8-16,2 1 0 0,3-2-25 0,0 0 2 16,0 0-9-16,0 0-18 0,-6-4 49 0,8 4-35 15,1-2 16-15,1-1-9 0,0 3 14 16,1-3-11-16,0 1 21 0,1 0 7 0,2 1 0 16,-1 2 21-16,0-1-10 0,2 0 19 15,18 9-9-15,-8-2 32 0,0 0 17 0,-2 0-9 16,1 1 12-16,-1 2-1 0,0-1-3 0,0 2 0 15,1 0 5-15,-1 1 0 0,-1 0-13 16,0-2 0-16,-1 0-4 0,0-1 5 0,-4 0-19 16,0 0 5-16,1-5-18 0,-6 1 5 15,1-1-1-15,-1-1-17 0,-2 0 4 0,3-1 6 0,-3-2-3 16,-4 0-10-16,0 0-9 0,7 0-5 16,0 0 2-16,5 0-3 0,13-14-10 0,-9 7-6 15,-3-2-7-15,0 1 2 0,2 0-17 16,-1-2 7-16,-3 1 0 0,1-1-4 0,0 0 9 15,-2 0-17-15,1 0-3 0,-2 0-2 16,-3 1 21-16,0 2-11 0,-1 0 13 0,-2 1-6 16,0 0 10-16,-1-1 1 0,0 0-8 0,0 4 5 15,-1-4 1-15,-1 2-9 0,0 0 15 0,0 5-3 16,0 0 11-16,0-7 1 0,0 7-7 16,0-7-6-16,-12-3 10 0,7 6-1 0,0 3 4 15,-1-1-12-15,1 0 22 0,-1 2-11 0,-2 0 0 16,1 0 1-16,-3 0 13 0,-10 11 1 15,9-3-6-15,-1 5 12 0,2-3 22 0,1 1-1 16,2 3 2-16,1-4-2 0,-2 4 15 16,7-2 2-16,1-12-12 0,0 9 11 0,0 4-20 15,14 8 15-15,-5-7-22 0,3-3 9 0,6-2-8 16,-3-3 17-16,4-1-7 0,2-3 0 16,0 0-22-16,-1-1-9 0,-9-1-3 0,22-10-14 15,-13 2-15-15,-1-2-15 0,0-1-9 0,-2-1-10 16,0 0 1-16,-6-2-14 0,0-1-5 0,-3-2-2 15,-1 3 13-15,-1-1-2 0,-1 1-4 16,-2 3 7-16,-1 2 37 0,0 2-13 0,-1 0 16 16,-1 1 0-16,0 6 11 0,0 0 6 15,0 0 5-15,0-6-5 0,0 6 13 0,0 0 9 16,-10-8 18-16,7 8 4 0,1 2 0 0,-1-2 28 16,2 3-4-16,-1 2 23 0,0-1-3 15,-1 3 22-15,3 0-33 0,0 0 7 0,0 1 11 16,0 0 1-16,11 18-15 0,-3-10-10 15,0-3 9-15,3-4-9 0,-1 2-6 0,1-5-19 16,2 0 7-16,2 1-16 0,-8-7-9 0,2 0 4 16,3 0-22-16,15-15-14 0,-12 7 6 0,-3-1-16 15,1 0-10-15,-2-2-11 0,-3-2 5 16,0 1-9-16,-1-2-6 0,1 3 6 0,-2-5-14 16,-3 1 18-16,-1 5-1 0,0-3 14 15,1 5-10-15,0 2 6 0,-1-1 11 0,0 2-3 16,0 2 1-16,-2-1-13 0,0 4 19 0,0 0-2 15,-2 0 20-15,1 3 2 0,0 0-1 0,-1 2-4 16,0-1 3-16,1 1 12 0,-2 13-18 16,1 2 11-16,2-12 19 0,0 7 6 15,0 1-6-15,13 23 5 0,-7-11-6 0,0-1 0 16,3 2 2-16,-2-4 5 0,0 1 6 16,0-2-7-16,-1 3-14 0,1-2 10 0,-1 4-2 15,-2-5 8-15,0 0-8 0,-4-14-17 0,0 4-2 16,-14 15-2-16,3-19 9 0,1-1 5 15,-3-1 12-15,2-4-16 0,0-3-6 0,-2-1 13 16,13 0-11-16,-15 0-2 0,-19-10-11 0,15 5 22 16,0-4-8-16,2 1 0 0,-1 1-15 15,7-1 19-15,-3 1-5 0,5 2 3 0,3 0-23 16,2-1 14-16,1 3-18 0,2-3 11 0,0-1-17 16,1 7 11-16,0 0-29 0,15-23 5 15,-3 8-7-15,2 1-2 0,1-1-17 0,2-2-11 16,-1 3-11-16,4-1-1 0,2 0-11 0,-1 2-15 15,1 0-20-15,-1 6 14 0,0-3-120 0,-3 3-34 16,-2 2-46-16,-3 2 29 0,-1 2 26 16,-7-1 26-16,-3 2-291 0,-2 0 20 0,0 3 49 15,0 0 36-15,-2 2 39 0,-7 7 43 16,1-5 34-16,-6 5-9 0,0 0 5 0,-4 4 28 16</inkml:trace>
  <inkml:trace contextRef="#ctx0" brushRef="#br0" timeOffset="7248.3">3938 5208 536 0,'0'-2'415'0,"0"1"-19"16,0-1-58-16,1 1-12 0,-1 0 7 0,0-1-3 15,0 2-26-15,0 0-26 0,0 0 2 0,0 0-5 16,0 3-24-16,0 1-12 0,1 1 0 16,-2 0-11-16,5 13-7 0,-4-7-6 0,0 4-24 15,0 6 22-15,0 2-26 0,0 2-2 0,0 1-5 16,0-1-33-16,12 26 7 0,-9-26-39 0,3 3-12 15,-2-8-7-15,2-2 2 0,-2-2-22 16,0-5-5-16,-3-1-22 0,2-2-13 0,-3-1-13 16,2-3-1-16,0-1-78 0,-1 0-36 0,1-2-44 15,-4-2-57-15,5-2 20 0,-4 1-138 16,-1-1-46-16,0 1 34 0,0-3-209 0,-1 1-65 16,-4-7 69-16,0 5 39 0,-5-3 37 0,2 0 3 15,3 2 78-15,0 0-10 0,-7 0 31 16,3-2 47-16,0 5-14 0,5-3 67 0</inkml:trace>
  <inkml:trace contextRef="#ctx0" brushRef="#br0" timeOffset="7535.06">3745 5445 386 0,'-3'1'502'16,"2"-1"-99"-16,-1 0 36 0,2 0-50 0,1 0 4 15,0 0-24-15,2 0-15 0,0 0 5 0,4 2-33 16,0-2-15-16,1 0-34 0,14 2 22 16,-11-2-46-16,8 0-13 0,5 0-16 0,2 0-42 15,29-11-6-15,-27 8-19 0,2-1-6 16,-3 1-21-16,0 0-24 0,-2 1-12 0,-3-1-69 16,-1-2-17-16,-2 3-43 0,-2-3-43 0,-2 3-52 15,-5-1 10-15,-2 1-115 0,0-1-31 16,-3 0-43-16,0 2 27 0,-2-2-217 0,-1 1-54 15,-1 0 30-15,1 0 47 0,-2 1 66 0,0 1 7 16,0 0 51-16,0 0-12 0,0 0 28 0,-10-5 36 16,4 6 38-16</inkml:trace>
  <inkml:trace contextRef="#ctx0" brushRef="#br0" timeOffset="11767.74">2566 6183 567 0,'0'0'234'0,"0"0"-17"16,0-13 12-16,0 13-28 0,0 0 17 16,0 0-24-16,0 0 3 0,-21-27-17 0,22 25 13 15,-1 0-16-15,0 0-18 0,-1 0-27 16,1 1-1-16,0 1-30 0,0 1 20 0,0 2-23 15,0 1-12-15,0 3-8 0,-1-2-9 16,0 15 85-16,1-8-21 0,0 5-11 0,0 4 14 16,0 1-20-16,0 5-12 0,14 29 5 0,-9-32-2 15,5 2-12-15,-2-3-10 0,1-1-6 16,3-1-23-16,3-4 3 0,0-3 9 0,3-2-15 16,-1-4-12-16,-1-1-5 0,1-3-6 0,-2-3-4 15,-5-1-18-15,16-12-11 0,-10 6-31 16,0-3 10-16,-4-5-18 0,1 1 3 0,-1-4-56 15,-1 0 3-15,-6 0 14 0,2-4-23 16,-2 1 5-16,-1 0 11 0,0-1 23 0,0 0-10 16,-3-1 11-16,-1 4 16 0,0 8 0 0,0-4 13 15,0 1 19-15,0 0-7 0,0 3 33 0,0 1-12 16,0-1 0-16,0 3 57 0,0 7-33 16,0-8-2-16,0 8-3 0,0-9 22 0,0 9-9 15,0 0 7-15,-8-8 17 0,9 9 24 16,1 3 6-16,0 1 4 0,2 10 4 0,3 2-5 15,0 4 18-15,-2-1-11 0,1 4-7 0,-3-2 12 16,2 4-12-16,1-5-3 0,-2 0-17 16,1 3 4-16,-1-5-9 0,1 3-9 0,2-5-8 15,-2 0-9-15,1-3 4 0,-3-4-33 0,1 0-17 16,-2-4-30-16,1-3-31 0,-1 1-26 16,1-1 10-16,-1 0-111 0,-1-1-7 0,1-2-52 15,-1 0-40-15,-1 0 27 0,0 0-239 16,0 0-4-16,0 0 60 0,0 0 13 0,0 0 51 15,0 0 1-15,0 0 36 0,0 0 50 0,14-9-6 16,-14 9 3-16</inkml:trace>
  <inkml:trace contextRef="#ctx0" brushRef="#br0" timeOffset="12505.21">3230 6319 560 0,'6'-3'304'0,"-3"-1"-38"15,8-5-9-15,-7 1-38 0,-3-2-5 0,1 0-29 16,-2 2-9-16,0 8-10 0,0-7-18 16,0-4-2-16,-15-12-17 0,8 12 6 0,-5-1-12 15,2 5-16-15,-1 2-4 0,2 2-10 0,-2 1-20 16,11 2 8-16,-8 0-25 0,-6 0-1 15,-17 17 0-15,15-10-12 0,0 3 3 0,3 2-25 16,1 0 7-16,3-2-5 0,2 2-14 0,1-3 16 16,3-2-8-16,2-1 11 0,1-6 0 15,0 0-11-15,0 7 1 0,12 2-6 0,1-1 10 16,2 0-18-16,1-4-7 0,4 6 17 16,1-5 21-16,0-1-16 0,-1 3-5 0,2 0-14 15,-2-1 9-15,-1-2-20 0,-2-1 22 0,0 6-14 16,-5-3-3-16,1 3 14 0,-2 0 28 0,-4-3-3 15,-2 1-8-15,-2-3 3 0,-1-1-9 16,-1 2-22-16,-1-5 27 0,0 0-14 0,0 6 0 16,-13 12 2-16,2-9-2 0,-2-1-5 15,-4 0-16-15,5-1 6 0,-7-3 1 0,-1-1 0 16,2 1-15-16,-3-4-32 0,2 1-26 0,10-1-6 16,-4 0-37-16,0 0-27 0,-13-12-22 0,18 6 16 15,2 0-171-15,4 0-104 0,0-1 12 0,2 2 28 16,2-1 25-16,7-5 26 0,1-1 22 15,5 3 16-15</inkml:trace>
  <inkml:trace contextRef="#ctx0" brushRef="#br0" timeOffset="13289.94">3491 6319 843 0,'-2'2'309'0,"0"1"-50"0,-1-1 15 0,2 3-23 16,-2-1 19-16,2-1-53 0,-1 2-24 0,2-2 21 16,1 1-24-16,0 0-13 0,1 0 4 15,1-2-27-15,1 1-5 0,2 0-6 0,-1-2-26 16,3-2-18-16,10 1-9 0,-8 0-1 16,4 0-21-16,19-13 23 0,-15 9-23 0,-2-4-4 15,1 3-6-15,-6 2-26 0,0-6-2 16,1 1 0-16,-4-4-11 0,-2 5-30 0,-2 0 1 15,1-1 1-15,-5 1-5 0,0-1-1 0,0 8 3 16,0 0 20-16,0-8-2 0,-14-14-33 0,3 14 13 16,-1 3-15-16,-2 1 3 0,1 1 4 15,-5 1 1-15,10 2 2 0,-6 0 3 0,-2 0 21 16,-15 14 7-16,15-5-1 0,2 2-3 16,1 4 12-16,2-1 16 0,1 1 9 0,4 3 19 15,0-4-1-15,5 6 5 0,1-10 12 0,0 5-12 16,10 17 3-16,0-15-10 0,0-1 5 0,6-2-3 15,0-7-13-15,3 3 9 0,3-4-14 16,1-1-8-16,3-4 3 0,0 0-7 0,-12-1-7 16,6 0-25-16,24-10-11 0,-21 0-21 0,0 0-32 15,-4-2-12-15,-2-2-4 0,0 1 7 16,-4-5-45-16,-4 5-5 0,-2-3-5 16,-2-2-14-16,-3-1-6 0,0 2 15 0,-2 3 20 15,0 5 10-15,0-2 16 0,-13-9 7 16,8 11-3-16,0 4 12 0,-4-4 3 0,1 3 9 15,2 2 18-15,1 0 12 0,2 3 8 0,0 0 28 16,3 1 17-16,0 0 12 0,0 0 11 16,0 6-6-16,2-3-6 0,0 1 49 0,3-1-8 15,7 7-9-15,1 0 4 0,2 4 25 16,-1-2 5-16,4 2-11 0,-1 1 17 16,2-1-10-16,0 1-13 0,-1-1 3 0,-1-1-12 15,-4 0 9-15,1-1-6 0,-1 0-7 0,-6-3-1 16,-2-2 2-16,0 1 7 0,-1-4-11 0,-4 0-4 15,0-1 14-15,0-3-23 0,0 0 7 0,0 0-1 16,0 0-8-16,-15 2-4 0,10-3-5 16,-6-7-12-16,0 3-6 0,1-5-6 15,1-2 0-15,4 3 8 0,-3-4-16 0,6 1-5 16,0 3-20-16,1-1 1 0,1 10-12 0,0-12-9 16,12-15-20-16,-6 13-21 0,1-1-25 15,3 1 8-15,3 2 8 0,-3 0-89 0,2 2-12 16,3-1-36-16,-5 2-24 0,2 1-49 0,1 2 30 15,-4 0-181-15,1 2-49 0,3-1 43 0,1 2 31 16,-4 1 52-16,8 0 6 0,1 0 16 16,1-1 41-16,3 3-1 0,-1-2 53 0</inkml:trace>
  <inkml:trace contextRef="#ctx0" brushRef="#br0" timeOffset="13562.16">4543 6186 584 0,'-3'2'347'15,"-2"1"-14"-15,3-1-33 0,-2 1 2 0,-3 9-38 16,2-3 23-16,1 1 33 0,3 0-29 0,-1 7-11 16,2 3-10-16,0-12-32 0,0 7-12 15,0 1-23-15,0 2-24 0,0-3-24 0,0-1-20 16,0-3-15-16,0 0-23 0,0-2-44 0,0-3-39 15,0-6-28-15,11 14 1 0,-11-14-185 16,1 0-108-16,-1 0 31 0,0-3-227 0,1-2 12 16,0 1 58-16,-1-1 28 0,0-2 27 0,-4-8 26 15,4 8 10-15,0-8 41 0,-8-15 4 16,1 11 18-16</inkml:trace>
  <inkml:trace contextRef="#ctx0" brushRef="#br0" timeOffset="13725.59">4398 6041 234 0,'-5'-12'434'0,"-1"-1"-79"16,-1 4-84-16,3 4-14 0,0-1-27 0,0 2-32 15,1 0-33-15,0 1-32 0,3 1-49 16,-2-1-47-16,1 2-37 0,-1 0-40 0,2 2-27 16,-2 0 5-16,4 1-287 0,0 1-17 0,0 1 55 15,7 8-19-15,1 0 8 0</inkml:trace>
  <inkml:trace contextRef="#ctx0" brushRef="#br0" timeOffset="14136.69">4819 6242 627 0,'2'-1'321'0,"1"-1"-18"0,-1 0-28 0,0 0-45 16,1 1 9-16,0-1-30 0,-2-1-8 0,2 1-20 16,-1-1 17-16,1-1-23 0,-2 0 23 15,0 0-41-15,0 0 2 0,-2 1-2 0,1 1-12 16,-1-2-12-16,-3 1-13 0,1 1-8 16,-2 0-15-16,-1 1-20 0,-2 1 1 0,-10 2-6 15,9-2-11-15,-7 0-14 0,-16 10 12 0,14-4-15 16,1 2 4-16,3 2 11 0,0 1 8 15,3 4-3-15,3 0 3 0,1 1 11 0,2 4-4 16,3-3-2-16,2-2-13 0,0-5 3 16,0 3-4-16,16 18-17 0,-8-15-4 0,3-3 11 15,2-2-16-15,0-1-1 0,2-1-22 16,-2-6-20-16,-2-3-25 0,-1 1-11 0,-3-1-51 0,19-12 8 16,-14 8-85-16,2-5-27 0,-3-3-52 15,1 0 24-15,-3-2-201 0,-2-1-61 0,-4 5 42 16,0-7 31-16,1 0-7 0,1 2 39 15,-5 8 59-15,0-3 11 0,0-2 17 0,-10-14 11 16</inkml:trace>
  <inkml:trace contextRef="#ctx0" brushRef="#br0" timeOffset="14449.52">4748 5936 912 0,'-1'-2'306'0,"1"0"13"16,0 1 1-16,1-1-42 0,0 2 24 0,2 3-14 16,0 1-4-16,-1 3-9 0,6 9-19 0,2 3-3 15,0 2-28-15,0 1 15 0,0 4-30 16,2-3-3-16,-2 2-17 0,0 3-5 0,1-2-34 16,-1-4-4-16,1 3-19 0,3 4-18 15,-5-5-4-15,3 0-28 0,-1-2-3 0,-2-1 9 16,2-3-31-16,-3-4-16 0,-4-7-25 0,1 3-27 15,0-4-44-15,-3 0-27 0,1-2-38 0,1-3 13 16,-3 1-118-16,-1-2-39 0,0 0-34 0,0 0 27 16,0 0-277-16,8-10 33 0,-8 6 58 15,0 2 17-15,2-1 39 0,-1-1 42 16,-1 0 34-16,4 0 6 0,-1 1 36 0,1 2 21 16</inkml:trace>
  <inkml:trace contextRef="#ctx0" brushRef="#br0" timeOffset="15285.75">5080 6338 762 0,'0'3'328'0,"0"-3"-19"0,0 0-2 0,0 2-8 16,0-1-36-16,0-2-16 0,0 1-33 0,1 0-26 15,-1 0-2-15,1-2-7 0,1 2-36 16,2 0-23-16,-1-3 9 0,1 1-13 0,0-1-15 15,8-4-10-15,0-2-1 0,-1-1-30 0,-1 3 1 16,0-5-9-16,-1 2-24 0,-2-2 2 0,0 0 7 16,-1 3-5-16,-2 0-2 0,-2 1-4 15,-1 0-32-15,0 4-24 0,-1 4 2 0,0 0 5 16,0-9 11-16,0 2-3 0,0 7-6 16,-14-14 1-16,9 12 41 0,-1 0 9 0,1 2 3 15,0 1 14-15,-9 8 1 0,3-1 32 0,1 7 2 16,0-1 20-16,3 6 9 0,3 0 3 15,2 3-8-15,0-3-3 0,2-8-2 0,0 3 0 16,0 1-17-16,17 19-11 0,-7-19-6 16,1-5 2-16,4 1-5 0,0-4-9 0,3-3-20 15,-5-5-34-15,-4 0-35 0,4 0-8 0,17-17-51 16,-13 8-9-16,-2-6 10 0,-1 1-52 16,-1-3-17-16,-3 0-18 0,-4-2-4 0,2 1-11 15,-4-6 17-15,-1 2-5 0,-1 2 18 0,-2 10 0 16,0-4 29-16,-11-12 17 0,7 17 14 15,-1 1 22-15,1 1 17 0,-1 2 18 0,0 3 30 16,1 0 17-16,-1 1 23 0,0 1 17 0,1 0 34 16,4 0-19-16,0 0 13 0,0 0-6 15,0 0 25-15,-14 13 35 0,14-6 6 0,-1-2 2 16,2 2 5-16,-1 1 9 0,0 2-13 0,14 17 18 16,-7-9-6-16,1-1-15 0,1 0 11 15,-1 0-1-15,2-1-6 0,-3-1-17 0,-1-3-25 16,0-2-14-16,-2-2 2 0,-2-2-2 0,1-1 6 15,-1-2-5-15,-1-2 7 0,-1 3-18 16,0-3 7-16,0-1-17 0,0 0-19 0,0 0 14 16,-9 4-5-16,6-5 0 0,-1-1-10 0,0 0 15 15,0-2-32-15,0 1 0 0,-6-8 2 0,3 0-19 16,2-4 5-16,2 0-21 0,2 0 4 16,1 8-6-16,0 0-5 0,0-5 12 0,12-14-4 15,-2 9-17-15,1 4 12 0,1 2-5 16,1-2 5-16,0 3-1 0,2 2 8 0,-1 0 10 15,-2 8-7-15,-1-1-5 0,-1 0 1 16,-2 1 9-16,14 11-6 0,-8-3 1 0,-1 4 5 16,-2 2 15-16,2 1 1 0,-2 2-3 15,-4-3 12-15,3 3-2 0,-3 0-1 0,-1 3 8 16,-1-6 2-16,-3-4-28 0,3 7 16 0,-3-8-11 16,-1-1-36-16,-1-3-20 0,0-5-32 15,0 0-64-15,0 0 14 0,-9 3-151 0,6-5-71 16,-1-2 31-16,1 0-257 0,1-2 47 15,1 0 41-15,-1-12 17 0,2 8 50 0,0-8 35 16,11-22 48-16,-5 19-4 0,3-4 40 16,0 1-1-16,0-2 28 0</inkml:trace>
  <inkml:trace contextRef="#ctx0" brushRef="#br0" timeOffset="15568">5596 6009 1007 0,'-2'-5'456'0,"0"1"-41"15,-1 0-39-15,2 0-26 0,0 1-28 0,0 1-32 16,0 0-10-16,0 2-6 0,1 2 3 0,1 2-17 16,1 1-12-16,4 15-2 0,1 2-26 15,1 2 13-15,1 0 11 0,1 3-36 16,-2 2-4-16,1 0-8 0,-1 0-10 0,-2-1-40 16,2 1-7-16,-3-3-4 0,0 2-19 15,2-3-24-15,-3 2-1 0,5-4-23 0,-6-3-30 16,0-5-5-16,1-5-81 0,-2-4-26 0,1-1-68 15,-3-5-53-15,0 0 20 0,8-10-199 16,2-1 34-16,-6-4-254 0,1-4-5 0,-3 2 48 16,0 0 42-16,2 0 37 0,-4 3 19 15,0 5 52-15,0-1 21 0,0-2 3 0,-15-9 33 16,9 12 60-16,0 2-31 0</inkml:trace>
  <inkml:trace contextRef="#ctx0" brushRef="#br0" timeOffset="15941.99">5543 6216 675 0,'-4'1'418'16,"1"-1"-77"-16,1 0-5 0,-1 0-47 15,1 0-35-15,2 0 43 0,2 0-33 16,1-1-27-16,1 0-24 0,2-2-20 0,9-2-20 16,1 1-22-16,0-3-12 0,1 2-28 0,1 0 3 15,2-1-18-15,1 1 3 0,-3 1-23 16,1-1 3-16,-2 0-21 0,-4 3-17 0,-4 2 6 15,-1-2 12-15,-1 2-17 0,-3 0 0 16,-4 0-19-16,0 0 12 0,0 0-9 0,9 0 3 16,-9 0 15-16,16 10-7 0,-13-6 14 0,-2 0-12 15,5 9 6-15,0-1 10 0,-3 0 2 0,1-3-7 16,0 6 10-16,0 0-8 0,-1 5-8 16,0-10 8-16,0 4-3 0,0 4-8 0,-1-5-1 15,-1-3-10-15,0-1-1 0,1-1-13 0,0-3-1 16,-1 2-15-16,1-2-27 0,1-2-22 0,-2-1-44 15,1 1 8-15,2-2-87 0,-1 1-35 16,-1-2-48-16,-2 0-25 0,0 0 28 0,0 0-237 16,12-11-3-16,-9 11 36 0,1-5 34 15,-2 0 16-15,1 2 60 0,0-4 22 0,-2 2 25 16,0-1 8-16,0 0-17 0</inkml:trace>
  <inkml:trace contextRef="#ctx0" brushRef="#br0" timeOffset="16116.46">5766 6092 1061 0,'-7'-10'332'0,"3"3"-43"16,-1-1 19-16,1 4-41 0,1 0-38 0,0 0-26 15,1 1-23-15,1 1-19 0,1-2-66 16,-2 2-40-16,0 1-27 0,1-1-49 0,-1-1-55 16,1 3-77-16,0-2 14 0,0 0-278 15,-1 2 29-15,2-1 24 0,-1-1 40 0,1 2-15 16,0 0 51-16,0 0 29 0</inkml:trace>
  <inkml:trace contextRef="#ctx0" brushRef="#br0" timeOffset="16980.08">5896 5960 334 0,'-4'-3'358'15,"0"0"-33"-15,2 2-48 0,-1-1-1 0,-1 0-6 16,2-1-23-16,-2 2-10 0,1-1-28 16,-1 0 28-16,1 0-27 0,0-1 0 0,1 1-28 15,0 0 3-15,0 2-21 0,-1-3-12 0,1 1-18 16,1-1-9-16,-1 3-14 0,1-2-3 16,0 1-10-16,-2 1-13 0,2-1-7 0,0 1-5 15,1 0-15-15,0 0 22 0,0 0-9 0,-3 12-6 16,4-8 9-16,3 12 4 0,-4-7 0 15,0 7-5-15,10 23 7 0,-5-14 7 0,2-3 18 16,0 4-14-16,2 1-3 0,0-2 3 16,0 1 0-16,1 0-19 0,0 1 5 0,0 2 0 15,1-5-21-15,-1 1-16 0,1-2 21 0,0 2-27 16,1-8 5-16,-3-1-16 0,1-2 16 16,-2-3-20-16,1-4 19 0,-4 0-23 0,1-4-2 15,0 0-6-15,-1-2-22 0,-1-1 13 0,-4 0-6 16,0 0-17-16,0 0 14 0,7 0-20 15,-7 0-5-15,14-14 13 0,-11 10-10 0,1-9 9 16,0 1 7-16,-1-4-13 0,0-2 4 16,0 1-8-16,2-2-7 0,-1 2 17 0,-1 0 7 15,2 0-7-15,-2 2 7 0,0 3-4 0,-1 3 3 16,0 1 1-16,-1 3-8 0,0 0 7 16,0 1 9-16,-1 3 12 0,3 1 26 0,-3 0-6 15,0 0 9-15,0 0 3 0,1 14 27 16,-1-8-15-16,1 16 25 0,-1-13-5 0,0 6 12 15,0 3-9-15,0 0 5 0,11 22-2 16,-6-19-7-16,0-2-7 0,3-3-12 0,-1 2 10 16,1-3-4-16,0 0-3 0,2-6-6 0,-2-2-4 15,-2-2 6-15,0-3-4 0,-1-1-21 16,-5-1-18-16,8 0-1 0,2 0-48 0,15-18 8 16,-14 6-14-16,-1 1 9 0,0-3-14 0,-2-2 7 15,-1 4 6-15,-2-6 6 0,0 0 9 0,-3 1-16 16,-1 0 7-16,-1 2 1 0,0 6 12 15,0-1 7-15,0 0-8 0,0 1 13 0,0 1-18 16,0 8 19-16,0-8-13 0,0 8 19 16,-12-12-5-16,11 12 9 0,-1 2-11 0,2 0 4 15,-1 2 12-15,1 1 3 0,-1 2 5 0,1 10 8 16,0-9 11-16,0 5 1 0,0 5-5 0,12 25 30 16,-11-19-28-16,2 3-3 0,0-1 10 15,1 0-6-15,-2 0 5 0,1-4-5 16,0 2 7-16,-2 0-2 0,-1-15-5 0,0 4-2 15,0 1-14-15,0-2 0 0,0-2-2 0,-12 7-25 16,8-12-14-16,0-3-6 0,-4 0-35 0,2-2-13 16,-12-2-26-16,8 2-53 0,-19-8 14 15,10-1-130-15,-3-3-73 0,4-2 32 0,-1-1-251 16,2-4 0-16,2 2 56 0,1-2 55 0,3-3 5 16,1 0 55-16,-1-2 20 0,3 0-9 15,0 0 56-15,1-1 20 0,3 3 20 0,2-1 7 16</inkml:trace>
  <inkml:trace contextRef="#ctx0" brushRef="#br0" timeOffset="17218.24">5962 6116 614 0,'-1'-3'459'0,"0"3"-60"0,1-2-5 0,-1 1-35 16,1-1-21-16,0-1-52 0,1-1-8 15,0 2-41-15,4-2-43 0,-1 0-8 0,11-3-25 16,0-2-11-16,1 4-19 0,4-2-32 16,1 2-38-16,0 1-7 0,0 2-120 15,2-5-41-15,-3 3-72 0,1-1-59 0,-2 4 22 16,-1-2-270-16,0-2 43 0,-2 0 28 0,-1 1 28 16,-4-1 54-16,-1 2-4 0,1-4 44 0,-2 1-23 15</inkml:trace>
  <inkml:trace contextRef="#ctx0" brushRef="#br0" timeOffset="19257.68">1778 3485 847 0,'0'0'283'16,"0"0"-36"-16,0 0-33 0,0 0-23 15,0 0-16-15,0 0-16 0,0 0-3 0,0 0-16 16,0 0-22-16,0 0-7 0,0 0 0 16,0 0-9-16,0 0-6 0,0 0-5 0,0 0 25 15,0 0-22-15,0 0 18 0,0 0-21 0,10 27-15 16,-4-27-12-16,2 0-6 0,13 1-5 0,-10-1-7 16,8 0 46-16,3 0-10 0,3 0-7 15,1 0-15-15,1 0 4 0,31-11-27 16,-28 9 15-16,-1-2-6 0,0 3-23 0,-2-1 7 15,-1 0 6-15,0-1 0 0,1-1 6 0,-2 3-15 16,2 1 12-16,-1-2 0 0,2 1-10 0,1-3 10 16,2 3-6-16,1-3 8 0,-3 0-7 15,1 0-10-15,4 1 4 0,-1 2 2 0,0-3 3 16,4 1-18-16,-2 0 17 0,1-1-11 16,-1 1-1-16,-1-1-6 0,0 1 7 0,-2 1 3 15,3 1-12-15,-3-1-1 0,-2 2 3 0,-2-3-16 16,-4 1 9-16,-13 2-9 0,6 0 12 15,2 0 3-15,2 0-22 0,-1 0 16 0,1 0-6 16,0 0 3-16,1 0 5 0,3 0-6 0,-1 0-1 16,3 0 7-16,0 0 1 0,1 0-10 15,2 0 3-15,0 0-6 0,2 0 14 16,-1 0-11-16,0 0 4 0,29-5-4 0,-28 4 4 16,-1 1-10-16,-1-1 9 0,-16 1 3 0,8 0 3 15,3 0-11-15,1 0 10 0,-1 0-14 0,1 0 18 16,0 0-11-16,-1 0 3 0,0 0 0 15,0 0 9-15,1 0-22 0,0 0 13 16,1 0 0-16,0 0-3 0,1 0-4 0,0 0-7 16,1 0 12-16,0 0 13 0,1 0-14 0,-1 0-17 15,0 0 20-15,-2 0-5 0,1 0-4 16,-1 0 10-16,0 0 4 0,-1 0-3 0,0 0-3 16,-1 0 1-16,-2 0 1 0,-1 0-17 0,1 0 10 15,-2 0 8-15,0 0-10 0,-2 0 1 0,1 0 8 16,0 0-3-16,0 0 7 0,1 0-9 15,-1 0-3-15,0 0-3 0,1 0 3 0,1 0-1 16,-1 0 15-16,2 0-20 0,0 0 15 16,-1 0 12-16,2 0-18 0,-1 0-1 0,0 0-6 15,2 0 15-15,-2 0-4 0,0 0 11 0,1 0-10 16,0 0-2-16,-1 0-10 0,24 0 6 16,-24-1 0-16,0 1-5 0,-1-1 7 0,3-2 16 15,-1 3-20-15,2 0 5 0,1-1 3 0,-2 1 0 16,1-2-11-16,3 1 16 0,-2-2-6 0,-1 2-6 15,0-1 0-15,-1 2 10 0,-2 0-10 16,-1-1 5-16,-1-1-9 0,-2 0 14 16,-2 2-9-16,1-2-2 0,-3 2 4 0,-1 0 3 15,-2-1-10-15,6 0-2 0,0-1 13 16,1 2-6-16,-1-2 9 0,-8 2-12 0,3 0 11 16,4 0 0-16,1 0-16 0,-1 0 12 15,0 0-5-15,1 0 0 0,0 0-5 0,-1 0 2 16,2 0 4-16,-1 0-2 0,1 0 7 0,-1 0 1 15,-3 0 7-15,2 0-7 0,2 0-2 16,2 0-18-16,1 0 7 0,0-6 21 0,1 6-17 16,-1 0 5-16,23-10-8 0,-21 9 7 0,-2-1 3 15,0 1-1-15,0-2 2 0,0 3 4 16,-12 0-9-16,6 0 3 0,0 0-12 0,1 0 3 16,-1 0 6-16,-3 0 8 0,-1 0 3 0,-1 0 9 15,-2 0 1-15,-1 0 2 0,0 0-6 16,-1 0 9-16,0 0-6 0,0 0 0 0,0 0-8 15,0 0 4-15,5 0-8 0,14-12 9 16,-16 9-12-16,0 3 9 0,-1-2-11 0,-1 2 0 16,0-2 6-16,-1 1 2 0,0 1-10 0,-1 0 5 15,0-1-3-15,1 0 8 0,-1 1 5 0,0-1-18 16,-1 0 4-16,0 1-6 0,1-1 10 16,-1 1-3-16,-1 0-2 0,0-1 3 0,1 1-2 15,-1 0 3-15,1 0-9 0,-1 0 10 0,1 0-6 16,0 0-1-16,-5 0-3 0,0 0 7 0,6 0-1 15,-6 0 5-15,7 0-14 0,-7 0 12 16,7 0-6-16,-7 0 4 0,7 0-2 0,-7 0 3 16,0 0-11-16,0 0 7 0,7 0-8 0,-7 0-12 15,0 0 10-15,0 0-22 0,0 0-9 16,0 0-12-16,8-3-18 0,-8 3 6 0,-1 3-88 16,0-3-22-16,-1 0-14 0,0 0-39 0,-2 1-26 15,1 0 22-15,-2-1-174 0,0 1-69 0,-1 0 35 16,2 0 4-16,-3 1 28 0,2-1 50 15,0-2 46-15,5 1 10 0,0 0 25 0</inkml:trace>
  <inkml:trace contextRef="#ctx0" brushRef="#br0" timeOffset="22754.79">6433 3350 605 0,'0'-15'187'0,"0"15"-20"15,0 0-11-15,14 0-11 0,-14 0 6 16,22-26-14-16,-19 23-3 0,0 1-8 0,0-1-7 16,2 1 7-16,-3 0-13 0,-1 1-1 0,3 0-12 15,-1 0-17-15,-2-1-13 0,1 2 23 0,0 0-21 16,-1 2 20-16,-1-2-5 0,0 0-6 15,0 0 13-15,0 0-20 0,7 12 11 0,-6-6 11 16,1 0-8-16,-1 0-7 0,3 11-8 0,-2 1-5 16,0-3-7-16,0-1 11 0,-2-1-22 15,0-5-5-15,0 3 37 0,0 4-18 0,0 1-2 16,0 0-8-16,0 2-25 0,0-3-3 16,0 5 27-16,0-3 19 0,0 2-23 0,0 0-1 15,0-1 8-15,0 2-18 0,0-2 9 0,0 1-10 16,0-2-13-16,4 21 21 0,-1-20 0 0,-1-2-10 15,2 4 9-15,-1-1-11 0,1-2 1 0,0 0-14 16,-2 1 2-16,0 1-2 0,0-5 13 16,-2-2-11-16,0 0 1 0,0-2-5 0,0 2 13 15,0 3-19-15,0-1 4 0,0 5 1 0,0-2 6 16,0 1-8-16,0 0 17 0,0 0-14 16,0-1-1-16,0 1 3 0,0 0-17 0,0 0 7 15,0 0 7-15,4 17-11 0,-2-16 5 16,-1-1-8-16,1 2 9 0,0-5-4 0,2 0 1 15,-1 1-14-15,-1-4 16 0,1-1 1 0,-1 0-7 16,1 6-14-16,-3-5 18 0,2 0-3 16,-2-3 9-16,2 7-10 0,0-4 1 0,-2 0 0 15,2 0 3-15,-2-3-12 0,1 0 4 0,-1-9-5 16,0 13-1-16,0 0 11 0,0 2-4 0,0 1 9 16,13 15-5-16,-8-14-14 0,-1-2 20 15,-1-3-9-15,1-3-6 0,-2 1-2 0,0-2 7 16,3 8-3-16,-1-4 1 0,-1-2-14 0,0 0 19 15,2 4-5-15,-3 2-1 0,2-5-10 16,-3-2 8-16,2 6 0 0,-1-2 6 0,-1-2 12 16,1 7-13-16,-2-5 3 0,3 5 4 0,-1-6-11 15,0 0 2-15,1-1 8 0,-1 5-4 16,1 0-6-16,0-4 3 0,-2 0-8 0,1-2 13 16,3 5-12-16,-3-3 12 0,0 0-4 15,1 2 4-15,1-2-14 0,-1-2 3 0,-1 5 17 16,1-3-16-16,-1-2 3 0,3 5-1 0,-4-3-4 15,1-1 9-15,-1 1-10 0,2 5 15 16,0-1-6-16,1 0 0 0,-3 3 3 0,2-2-10 16,-3-10 5-16,0 2 8 0,0 4-1 0,0 1 6 15,0-3-18-15,0 0 8 0,0 0-13 0,0-2 5 16,0 0 3-16,11 15 7 0,-9-12-6 0,-1 1 2 16,1-4-6-16,0 1-1 0,0 6 4 15,0 2 11-15,0-5-5 0,0 5 7 0,-2 2-22 16,1-6 12-16,-1 5-5 0,0 2 8 15,0-11-5-15,0 6 6 0,0 2-8 0,0 2 4 16,-13 16 9-16,12-21-6 0,1-3 1 16,-1 0-8-16,1-2 4 0,0-1 1 0,0 1 14 15,0 1-13-15,0 0-8 0,0-1 8 0,0 2 2 16,0 0-6-16,0 0-2 0,0 0 9 0,11 9-12 16,-8-3 12-16,-2-4 4 0,2 3-20 15,-1-4 8-15,0 3 13 0,-2-1-10 0,2-3-1 16,-2-2-2-16,0 11 11 0,0-11-4 0,0 3-9 15,0 1-4-15,0 2 3 0,0 1 5 16,0-2 4-16,0-1-9 0,0-1 10 0,0-4-13 16,0 0 8-16,0-1 2 0,0 0 8 0,0-1-11 15,0 2-3-15,0-2-4 0,0 4 17 16,0 2-5-16,8 12 4 0,-7-15 1 0,1-1-11 16,1 6-6-16,-1-2 5 0,-2 5-8 0,2-6 9 15,-1 1 0-15,0-4 5 0,-1-9-13 0,0 15 9 16,0-1 8-16,0-1-8 0,0 3 2 15,0 1 5-15,0 0-15 0,0-2 13 0,-12 19-2 16,11-22 3-16,1 1-15 0,0-13 13 16,0 9-3-16,0 0 9 0,0-1-7 0,0-1-2 15,0 2 2-15,0-3 4 0,0 1-8 16,0 6 11-16,0 0-15 0,0 0 9 0,0-2-8 16,0-1 2-16,0-3 1 0,0 0-4 0,0 1 6 15,0-2 5-15,0 2-8 0,0-1 2 16,0 5 4-16,13 18 10 0,-13-23-14 0,0 2 8 15,0-1-18-15,0 2 8 0,0-1 4 16,0-1 5-16,0-1-6 0,0 0-6 0,0-2 16 16,0 2 1-16,10 5-8 0,-8-7 0 0,-1 0-8 15,1 0 5-15,-1 0-11 0,1 1 18 16,-1-2-16-16,1 1 7 0,-1 0-2 0,1-1 15 16,-1 1-6-16,0 0-13 0,0 0 5 0,0 0 3 15,1 0 7-15,-2-1 2 0,1 2-10 16,0 0 4-16,2-1-3 0,-2 0 5 0,0-1-11 15,0-1 9-15,0 3-5 0,1-1-2 0,-1-1 0 16,-1 1-3-16,2-2 7 0,-1 2 6 16,-1-5 0-16,0 0-6 0,0 0 0 0,0 7 5 15,0-7-7-15,0 8 7 0,0-8-4 0,0 7 0 16,0-7 5-16,0 7-11 0,0-7 9 0,0 6 4 16,0-6-10-16,0 0 4 0,0 6 1 15,0-6 1-15,0 0-8 0,0 6 11 0,2 0-18 16,-3-5-3-16,0 1 21 0,1-1-10 15,-2 0-8-15,1 0 11 0,0 0 0 0,-1 1-7 16,-1 0 7-16,-1 1-7 0,1-2 15 0,-2 2-11 16,1-1 1-16,-1 1 8 0,1-1-12 0,-1 0 0 15,0 0 14-15,-2 1-1 0,3 0-10 16,-1-1 7-16,-8 4-12 0,2-2 8 0,3 1 0 16,0-3 7-16,1 1-10 0,0 1 2 15,1-3-4-15,0 1 7 0,1 0-11 0,-2 1 9 16,1-3 0-16,-1 2 2 0,-9 3-3 0,3-3 3 15,-4 2-12-15,1-2 15 0,1 3-3 16,2-4-17-16,4-1 20 0,-2 0-9 0,2 1 4 16,-1 1 2-16,1-1 1 0,1 0 1 0,-11 2-3 15,1-1 1-15,-1 0 1 0,4-1-3 16,1 0-8-16,-2 3 4 0,2-4 6 0,2 0-10 16,2 0 7-16,-2 1 5 0,3 0-8 0,1-1 10 15,-1 1-1-15,1-1 2 0,-11 1-12 16,3 2 11-16,1-3-6 0,4 1-8 15,0 1 15-15,1 0-11 0,1-1 9 0,1 0 6 16,1 0-15-16,-10 5-10 0,3-6 5 16,3 1 21-16,0 1-16 0,0-1 3 0,2 0 0 15,-9 0 10-15,2-1-6 0,-4 1-6 0,5 0 11 16,-7-1-13-16,0 2 5 0,-1-1 2 16,2 3 2-16,-2-4 4 0,-1 2-19 0,4-2 17 15,-1 0-1-15,-1 0 8 0,12 0-5 0,-4 0-5 16,-4 0-10-16,2 0 8 0,2 0-2 15,1 0-3-15,-5 0 1 0,-1 0 10 0,3 0-1 16,-1 0-9-16,-1 0 2 0,-1 0 5 16,0 0-10-16,0 0 6 0,-1 0 1 0,-19 10 11 15,20-8-14-15,0 1 10 0,-1 0-1 0,1-1-15 16,1 0 17-16,1 1-11 0,4-2-12 0,1 0 11 16,1 1-7-16,-6 1 16 0,4-3-4 0,2 2 1 15,0-2 9-15,-4 3-11 0,15-3 8 16,-14 0-4-16,2 0 1 0,1 0-4 15,0 0-5-15,-3 0 6 0,-3 0 2 0,0 0-5 16,-2 0 2-16,2 0-5 0,-19 8-16 0,18-8 7 16,0 2 20-16,1-2-7 0,-2 1-4 0,-2 2 6 15,0-2-1-15,0-1 3 0,10 0-2 16,-4 0-3-16,-4 0 10 0,-1 0-17 16,-3 0 2-16,0 0 6 0,-22-11-17 0,21 10 20 15,-1-3-9-15,1 2 13 0,0 0-17 0,3 2 3 16,-5-1 10-16,2 1-3 0,0-1-3 15,1 0-2-15,9 1 10 0,-5 0-2 0,-1 0-8 0,-3 0 7 16,0 0 1-16,3 0-4 0,-2 0 2 16,-17 12-8-16,19-9 6 0,1-3-3 0,11 0 9 15,-4 0-5-15,-3 0-5 0,1 0 6 16,1 0-1-16,-3 0 0 0,-2 0-8 0,0 0 10 16,-1 0-6-16,-2 0-5 0,1 0-12 15,-2 0 21-15,0 0-8 0,0 0-16 0,1 0-2 0,-1 0 32 16,0 0-26-16,0 0 21 0,-2 0 0 15,0 0-16-15,0 0 3 0,0 0 12 0,1 0-9 16,-2 0 7-16,0 0-3 0,0 0 2 0,0 0-6 16,2 0 11-16,-28 8 1 0,25-4-11 15,0-4-1-15,0 2 15 0,1 1-16 0,0-3 0 16,-1 1 12-16,3 0-1 0,-1-1-4 0,2 1-2 16,-1 1 4-16,-3-2-4 0,4 2-4 15,2 2-4-15,1-3 8 0,-2 1 10 0,1 1-11 16,0-2 12-16,0-1-16 0,2 1 10 0,-1-1-12 15,1 2 21-15,2-2-13 0,-3 2-9 0,4-2 19 16,0 0 5-16,-4 2-16 0,0-1 6 16,0 0-3-16,12-1 0 0,-4 0-9 0,-4 0 10 15,0 0 4-15,-1 0-13 0,0 0 11 0,-14 11-13 16,18-10 15-16,0-1-9 0,-6 2-2 0,1 1 9 16,0 3-4-16,2-2 7 0,0-1-6 15,4-2 2-15,0-1-4 0,0 0 1 0,1 1-6 16,10-1 9-16,-8 0-17 0,-1 0 22 15,2 0-2-15,-6 0 11 0,-2 0-11 0,2 0-9 16,-3 0 0-16,1 0 19 0,0 0-14 0,-2 0-3 16,-3 0-4-16,0 0-15 0,1 0 19 15,-1 0-22-15,-1 0 19 0,4 0 17 0,-3 0-21 16,1 0 8-16,-1 0-12 0,2 0 8 16,0 0 5-16,3 0-2 0,-2 0 0 0,-3 0-7 15,4 0 1-15,-2 0 14 0,2 0 0 0,-17-11 1 16,20 9-12-16,6 2 12 0,-4 0-5 15,-2 0 0-15,0 0-8 0,2 0 7 0,-12-8-3 16,13 7 3-16,2 0-6 0,0 1 15 0,-1-2-16 16,3 2-5-16,6 0 10 0,-7 0 4 15,-1 0 5-15,1 0 2 0,7 0-17 0,-10 0 10 16,3 0 4-16,-1 0-6 0,1 0 3 0,7 0 12 16,-20-9-24-16,14 7 11 0,-1 1 0 15,2-2-7-15,-2 2 0 0,0-1-2 0,1 0 2 16,0 2-1-16,-1-2-1 0,1 2 24 0,-2-3-15 15,2 2 3-15,0-1-2 0,-1 1-10 16,2 0-7-16,-2-2 12 0,0 2 1 0,1-1-4 16,0 1 13-16,-2-1-18 0,-7-1 11 0,1 0-5 15,5 0 4-15,0 1-11 0,-1 1 14 0,2 1-3 16,2-3-14-16,0 3 26 0,-1 0-23 16,0 0 18-16,2 0-13 0,-1 0 6 0,1-1-6 15,0 1-13-15,1-1 33 0,-3 1-11 16,3 0-12-16,1-1 14 0,-2 1-20 0,2-1 13 15,-1 0 2-15,1-1 2 0,-1 2-13 0,-1-1 1 16,2 0 0-16,-1 1 10 0,2-2-12 16,-1 1 17-16,1 1-28 0,0-2 12 15,-2 2-27-15,3 0 5 0,-1-1 6 0,0 0 2 16,0 1-30-16,2-2-51 0,-1 1-18 0,1-1-25 16,0 0 5-16,0-1-42 0,0-1-45 0,0 4 20 15,0 0-246-15,0-8-14 0,0-4 89 0,0-3 7 16,14-21 16-16,-12 15 18 0,3-4 35 15,-1 0 25-15,2-3-3 0</inkml:trace>
  <inkml:trace contextRef="#ctx0" brushRef="#br0" timeOffset="25172.24">1760 3538 288 0,'0'0'170'0,"0"-13"-5"15,0 13-32-15,13 0-7 0,-13 0-25 0,0 0-10 16,0 0 16-16,0 0 0 0,0 0-15 15,0 0-10-15,0 0 1 0,0-13 8 0,0 13 9 16,0 0-16-16,0 0-8 0,18-17-8 16,-17 17-2-16,-1-1-3 0,1 0-10 0,-1 0-4 15,0 1 6-15,1-1 12 0,-1 1-10 0,0-2-9 16,0 1-13-16,0 2-1 0,0 1 4 16,0-2 15-16,2 1-14 0,-2 0-7 0,2 1 26 15,0 3-16-15,-2-3-6 0,0 3-11 0,2 0 26 16,-2 0-22-16,0-1 12 0,3 2 1 15,-1-2 9-15,-1 3-22 0,1-2 6 0,-2 3 2 16,5 8-10-16,-3 1 2 0,0-4 3 0,0 4 6 16,0 0-15-16,-2-3 4 0,5 3 1 15,-2-2 26-15,0 1-16 0,-3 1-23 0,6 0 24 16,-5 1-4-16,2-1-4 0,-2-1 25 0,0-1-38 16,1 1 24-16,2 0-16 0,0-1 3 0,-2 1 2 15,-1-3 9-15,3 3 14 0,-2-2-37 16,1 3-1-16,-3-3 44 0,4 1-50 0,-3 1 7 15,3 0 29-15,1-1-31 0,-2 1 5 0,-2 0-12 16,3-1 33-16,-4-1-35 0,2-2 10 0,0-2-9 16,-2 0 23-16,4 8-18 0,-2-3 18 15,0 1-40-15,2-5 17 0,-2 1 3 0,3 5-7 16,2-2-9-16,-4-3 2 0,0 2 26 16,4 0 1-16,-4-4-5 0,-1 1 0 0,0-3-3 15,3 1-9-15,-3-4-1 0,-1 3 27 16,4 5-2-16,4 2-13 0,-6-1-1 0,1-4-15 15,-1 0-11-15,-1 0 10 0,0-3-9 0,0 2 19 16,-2-2-17-16,2-1 0 0,-2 1 3 16,2 0-2-16,-1 0 1 0,-1-1 2 0,3 11-1 15,-3-3 8-15,4 3-9 0,-4-5 2 0,2-2-1 16,-2 0 2-16,2-2 19 0,-2 0 2 0,2-1-1 16,-1 0-17-16,0 0-1 0,3 9 17 15,-3-4-3-15,3 0-1 0,-2-3-2 0,1 6 6 16,0-5-12-16,-2 0 11 0,1-2-14 0,1 0 12 15,0 9 8-15,-1-4-15 0,0-4-2 16,0 1-1-16,-2-3 0 0,2 0 9 0,2 10-14 16,-1-5 1-16,-2 1-14 0,0-4 0 0,-1 1 33 15,7 8-1-15,-4 0-21 0,0-2 6 0,-2 0-1 16,3 3-6-16,-2-5 0 0,-1 1 1 16,0-5-3-16,1 6 19 0,1 0-2 0,-1-2-2 15,0-3 0-15,-1-1-1 0,0 0-10 0,0-1 5 16,4 8-1-16,-3-4 0 0,-2-1 3 15,4 5 0-15,-2-3-2 0,-1-2 6 0,2 5-15 16,-2-1 1-16,1-3-23 0,0-2 2 0,0-1 21 16,1 6 12-16,3 0-4 0,-3-4 3 15,-3 1 1-15,2-4-3 0,0 0-1 0,0-1 0 16,-1 0 13-16,0 1-16 0,0-3 4 0,1 11-1 16,3-1-31-16,-4-4 3 0,0 2 32 0,0-4 7 15,0 0 0-15,1 7-30 0,-2 2 2 0,6-4 21 16,-4 5 1-16,-2-14-9 0,0 4 10 15,0 2 1-15,0 4-3 0,0-2 2 16,0-2-2-16,0 2 0 0,0-4-5 0,0-2-1 16,0 0-11-16,0 0 11 0,0 0 16 15,0-2-17-15,0 1 2 0,0-1 0 0,0 8-4 0,8 12-1 16,-8-17 13-16,0 2 8 0,3 7-16 16,-1-2-5-16,-2 3-11 0,1-4 13 0,0 1 1 15,0 1 0-15,1 0-8 0,-1-2-7 0,-1-3 0 16,2-1 2-16,0 7 2 0,0-2 1 15,0-3 32-15,-1-3-5 0,1-1-4 0,-1-2-12 16,1 1 1-16,1-2-15 0,-1 2 30 0,0-3-12 16,0 2 3-16,-1 1-9 0,4 6 13 0,0 3-1 15,-1-2-1-15,-2-3-11 0,3 3 0 16,0 1 1-16,-3-1-3 0,2 2-8 16,-3-5 13-16,2 5 1 0,0-2-12 0,-1-1 5 15,0-3 21-15,1-1-17 0,-1-2-4 0,1 9 21 16,-3-5-25-16,2-2 8 0,0 1 16 15,1-3-2-15,-1 0-13 0,2 6-3 0,0 2 13 16,-2-6-12-16,1 2-4 0,-1-4 8 0,0-1-23 16,1 13 3-16,-3-6 0 0,2-2 37 0,0-2-15 15,0-1-7-15,0 8 17 0,-1 0-22 16,5-2 12-16,-6-2-8 0,0-6-8 0,0 0 21 16,0 2-4-16,0 3 0 0,0-2 0 15,0-1-10-15,0 1 0 0,0-3 8 0,0 1-8 16,0-1 1-16,9 5 0 0,-7-7 5 0,-2-1-18 15,0 4 10-15,3-2-6 0,-3 1 18 0,2 0-1 16,-2 1 0-16,0 0 8 0,0 3-2 16,0 0 0-16,0-1-36 0,0-1 12 0,0 1 13 15,0-3-8-15,0 2 15 0,0-3-16 16,0 6 17-16,0 0-27 0,0-3 39 0,0-1-11 16,7 9-8-16,-7-11 1 0,0 0-2 0,0-2 1 15,0 2 14-15,0-6-13 0,0 0-11 0,0 7 22 16,0 0-21-16,0-2 24 0,0 2 4 15,0-1-37-15,0 0 14 0,0 6 5 0,0 2 13 16,0-3-16-16,0 0-5 0,0-1 1 0,0 0 0 16,0-3-6-16,-12 8 15 0,10-10-18 0,2 2 19 15,-1-1-23-15,1 0 24 0,0-1-15 16,0-5 20-16,0 0-7 0,0 10-11 16,0-3 4-16,0 2 14 0,0-2-3 0,0 6 12 15,0-1-12-15,0 1 8 0,0-2-20 0,0-1 17 16,0-1-3-16,0 0-13 0,0-1 5 0,0-1 2 15,0-2 16-15,0 2-4 0,0 1-8 0,0-2 7 16,0 1-9-16,0-1 13 0,0 2-13 0,0-2-8 16,0 0-5-16,0-6 13 0,0 7-6 15,0 1 3-15,0-2 14 0,0-6-13 0,0 8-14 16,0-1 9-16,0-7 11 0,0 8-6 0,0-8-3 16,0 7-5-16,0-7 13 0,0 7-8 15,0-7 8-15,0 7-8 0,0-7-11 16,0 6-5-16,0-6 12 0,0 0 0 0,0 6 24 15,0-6-2-15,0 7-12 0,0-7 5 0,0 0 17 16,0 0-2-16,0 6-3 0,0-6 1 0,0 0 3 16,0 0-17-16,0 6 20 0,0-6-16 0,0 0-3 15,0 0-4-15,0 0 16 0,0 6-23 16,0-6 10-16,0 0 4 0,0 0 0 0,0 0-14 16,0 0 9-16,0 0 3 0,0 7 5 15,0-7-18-15,0 0-15 0,-6 7-28 0,5-9-14 16,-2 1 5-16,3 1-117 0,-3-1-37 15,-1-2-57-15,0-2 26 0,2 2-271 0,-2-2 49 16,1 0 7-16,-4-6 40 0,3 1 36 16,-1-4 12-16,1 2 34 0,2-4 27 0,0 2 10 15,2 5 35-15</inkml:trace>
  <inkml:trace contextRef="#ctx0" brushRef="#br0" timeOffset="30757.91">6721 4988 473 0,'0'0'207'0,"0"0"9"15,0 0-17-15,0 0-29 0,0 0-2 0,0 0-24 16,0 0 8-16,0 0-19 0,0 0 0 15,0 12-23-15,0-12-6 0,0 0 5 16,-13 0-17-16,13 0-1 0,0 0 15 0,0 0-3 16,0 0-3-16,0 0 16 0,0 0-25 0,0 0 10 15,0 0 4-15,0 0-21 0,0 0 20 16,0 0-47-16,0 0 30 0,0 0-16 0,0 0-27 16,0 0 22-16,0 0-16 0,0 0-5 0,0 0-4 15,0 0-6-15,0 0 27 0,0 0-7 16,0 0 34-16,0 0-6 0,0 0-6 0,7 22 10 15,-2-20-16-15,3-2-2 0,0 0-3 0,-1 0-10 16,5 0 4-16,3 0-9 0,4 0 10 16,0 0-11-16,3 0 3 0,3 0-7 0,3 0-12 0,0 0 1 15,2 0 0-15,1 0-5 0,34-13 0 16,-32 10-5-16,-1 2 4 0,-14 1-11 0,5 0 7 16,4 0-5-16,3 0 7 0,0 0-9 15,2 0 2-15,0 0-9 0,2 0 5 0,2 0 0 16,-2 0 1-16,1 0-9 0,-1 0-2 15,1 0 2-15,0 0 5 0,0-7-17 0,2 7 23 16,-2 0-11-16,0 0 1 0,1 0 3 0,0 0-2 16,-2 0-10-16,1 0 8 0,-2-7-11 0,1 7 14 15,-1 0-11-15,1 0 5 0,0 0-2 0,2 0 1 16,1 0 5-16,-1 0-17 0,-2 0 10 16,1-5-7-16,-1 5 10 0,-2 0-5 0,0 0-1 15,-1 0 6-15,-2 0-1 0,23-14-2 16,-37 13-5-16,-1 1-2 0,-3 0-2 0,-1-2 9 15,-2 2-4-15,-8 0 7 0,0 0-10 0,8 0-2 16,-2 0 11-16,-6 0 1 0,9 0-11 16,-9 0 6-16,8 0 9 0,-2 0-12 0,-6 0-1 15,7 0 10-15,-7 0-12 0,8 0 8 0,-8 0-3 16,8 0 7-16,-2 0-6 0,-6 0-12 16,8 0 21-16,-2 0-11 0,2 0 0 0,-8 0 10 15,8 0 0-15,-1 0-2 0,0 0-11 16,-7 0 3-16,10 0 1 0,-3 0 4 0,-1 0 5 15,-6 0-1-15,8 0-14 0,1 0 7 0,-3 0-1 16,7-6 0-16,-6 5-8 0,-1 0 19 0,1 0-16 16,-2 0-2-16,2 1 2 0,0-1 1 15,-1 0 2-15,-1 1 6 0,0-2-14 0,0 2 16 16,1 0 1-16,-3-1-7 0,1 1 6 16,-1-1-4-16,1 1-3 0,0 0 7 0,0-1-4 15,0 1 3-15,-4 0-6 0,0 0 1 0,7 0-4 16,-7 0 8-16,10 0-5 0,4 0-4 15,2 0 6-15,3 0 8 0,-1 0-17 0,1 0 11 16,20-11 8-16,-32 11-8 0,5 0-4 0,1 0 8 16,1 0-4-16,-2 0-3 0,-1 0 8 15,-1 0-14-15,-2 0 17 0,-1 0-12 0,-7 0-3 16,10 0 10-16,-4 0 2 0,-6 0-7 0,7-6 7 16,-7 6-4-16,6 0 3 0,-6 0-3 0,0 0-4 15,7 0 10-15,-7 0-5 0,12-9-3 16,-11 9 5-16,1 0-6 0,0 0 3 0,-2 0-3 15,0 0 2-15,0 0-6 0,0 0 8 16,0 0-14-16,0 0 3 0,0 0 9 0,0 0 0 16,0 0-2-16,0 0-5 0,0 0 6 0,6 0-6 15,-6 0 14-15,0 0-19 0,0 0 18 0,0 0-12 16,0 0 12-16,0 0-8 0,0 0 1 16,7 0-1-16,-7 0 5 0,0 0-10 0,0 0-2 15,0 0 7-15,8 0-1 0,-8 0 0 0,0 0 9 16,0 0-16-16,0 0 2 0,0 0 6 15,6 0 9-15,-6 0-14 0,10-11 8 0,-10 11-14 16,2 0 13-16,-1-1 0 0,1 1 2 0,-1 0-8 16,1 0 6-16,-1 0-2 0,2-2 5 15,-1 1-6-15,0-1 5 0,0 2-2 0,-1-2-7 16,2 2 12-16,0-1-6 0,1 1 1 0,-1-2-2 16,1 2-2-16,2-2 7 0,-2 1-17 0,-4 1 18 15,0 0-6-15,7 0 4 0,-7 0-1 0,9 0-4 16,-3 0-2-16,-6 0 1 0,8 0-5 15,-8 0 13-15,16-9-15 0,-12 7 8 0,3 1 3 16,-1-1-6-16,11 0 4 0,-5-1 0 16,4 1 2-16,1-1 4 0,-3 1-12 0,-4-2 4 15,7 2-5-15,-3 1 15 0,-14 1-14 0,9 0 12 16,0 0-19-16,-3 0 20 0,-6 0-7 16,10 0 0-16,-3 0 4 0,-7 0 2 0,7 0-7 15,-7 0-5-15,6 0 5 0,-6 0 0 0,0 0 2 16,9 0-1-16,-9 0-1 0,7 0 4 15,-7 0-8-15,0 0 15 0,6 0-17 0,-6 0 7 16,0 0 1-16,6 0 4 0,-6 0-12 16,0 0 12-16,0 0-8 0,8 0 10 0,-8 0-7 15,0 0-3-15,0 0 6 0,8 0 0 16,-8 0-9-16,7 0-3 0,-7 0 8 0,0 0 2 16,7 0-4-16,-7 0 5 0,7 0 4 0,-7 0-2 15,7 0-19-15,-7 0 8 0,0-7 10 0,7 7-5 16,-7 0 9-16,0 0-6 0,6 0-2 15,-6 0 4-15,0 0 3 0,7 0-7 0,-7 0-6 16,0 0 11-16,0 0 0 0,8 0-10 0,-8 0 7 16,0 0-4-16,7 0 9 0,-7 0-5 0,6 0-2 15,-6 0 1-15,8 0-5 0,-8 0 8 16,10 0-5-16,-4 0 6 0,-6 0-4 0,8 0 6 16,-8 0-14-16,7 0 3 0,-7 0 5 15,8 0 6-15,-8 0-11 0,0 0 5 0,6 0-8 16,-6 0 10-16,0 0-3 0,0 0 2 0,7 0 3 15,-7 0 5-15,0 0-14 0,0 0 2 0,7 0 1 16,-7 0-4-16,0 0 8 0,0 0-4 16,0 0-8-16,11 0 7 0,-11 1-8 0,1-1-2 15,-1-1-5-15,-1 1 2 0,1 0-9 0,0 1-11 16,0-1-10-16,0 0-18 0,-2 1-8 16,1 0 7-16,-3-1-138 0,1 0-40 0,1 1 22 15,-2-2-252-15,1 0-39 0,-2-1 47 16,0 1 34-16,2-1 14 0,1 1 46 0,-1-1 40 15,5 2 26-15,1-2-54 0,3 0 6 0</inkml:trace>
  <inkml:trace contextRef="#ctx0" brushRef="#br0" timeOffset="31404.13">9111 4671 394 0,'-3'0'274'0,"0"0"-28"15,-1 0-12-15,1 0-24 0,0 0-12 16,1 0 0-16,-2 0-9 0,2 0 3 0,0-1-16 16,-1 1-9-16,2-2 5 0,-1 4-23 15,1-4-18-15,0 2 4 0,0 0-15 0,1 2 61 16,1-1-11-16,0-1 2 0,1 3-8 0,1-3-5 16,1 2 0-16,2 1-5 0,8 4-5 0,2-2 0 15,2 4 2-15,4-1-16 0,2 1 8 16,1-1-28-16,3 1 6 0,-2-1-27 0,1 0-7 15,2 1 4-15,1-1-19 0,0 0 1 16,1 5-16-16,-2-4-11 0,-3 1-1 0,0-3 4 16,-2 3-3-16,-2-5-20 0,-1 4-3 15,-4-1 14-15,-2-1-8 0,-3 0-15 0,-3-2-4 16,-4-2-4-16,1 1-3 0,-3 1-16 0,-1-2-10 16,-2-1-19-16,0 0-32 0,0-2-18 15,0 0 9-15,0 0-124 0,0 0-62 16,-14 5-79-16,8-5 31 0,0 0-241 0,0-1 45 15,1 0 38-15,-1 1 21 0,0-2 60 0,6 2-10 16,-12-5 53-16,-1 0 36 0,2 0 12 0,4 2 11 16</inkml:trace>
  <inkml:trace contextRef="#ctx0" brushRef="#br0" timeOffset="31699.91">9542 4865 851 0,'2'0'344'0,"0"0"-25"0,1 0-38 16,-2 0-36-16,0 0-30 0,0 0 72 0,1 0-16 15,-2 0-23-15,0 0-9 0,0 1-23 16,0-1-23-16,-2 1-13 0,0 2-5 16,-4 1-2-16,-5 8-5 0,-7 1 0 0,0 1-10 15,-1 3-17-15,1-2-4 0,-1 1-21 0,-2 3-2 16,0-1-11-16,-2 0-20 0,0 2-9 0,-1-2-26 15,2-1-27-15,0 0-27 0,1-2-56 16,1-1 6-16,0-2-137 0,-3 0-58 0,2-1-66 16,3-6 30-16,2 3-263 0,3-3 55 15,3-3 53-15,1 0 2 0,9-2 41 0,0 0 43 16,-8 0 18-16,8 0 18 0,0 0 15 0,-8 0 8 16</inkml:trace>
  <inkml:trace contextRef="#ctx0" brushRef="#br0" timeOffset="35396.78">10042 4633 222 0,'-15'14'321'15,"-11"6"-68"-15,18-13-16 0,0-3 13 0,1-1 0 16,2-1-16-16,1 1-2 0,1-1-27 16,-2 1-11-16,3-3-23 0,1 2 11 0,-1 0-51 15,0-1 15-15,1-1-34 0,1 1 7 0,0 0-20 16,2-3 5-16,0 0-7 0,1-1-8 0,7-7-10 16,2 0-15-16,-1-2-26 0,6-2 11 15,-4-1-7-15,2-2 1 0,-2 0-26 0,2-4 11 16,-1 1-10-16,-2-2 6 0,0 1-8 0,-2-3-26 15,-3-4 10-15,2 3-14 0,-2 2 2 16,-1-6 1-16,-5 3 29 0,3 0-26 0,-2 5 7 16,-1 0-12-16,-1 13-7 0,0-2 23 0,0-1-15 15,0 3 13-15,0 0 7 0,-11-3-22 16,7 7 33-16,0 0-24 0,0 3-7 0,-1-2 4 16,1 3 17-16,-3-1-16 0,2 1 3 0,2 1 12 15,-2 2 6-15,5-3-18 0,-13 14-2 0,7-2 23 16,-2 2-12-16,7-1 25 0,-3 6-9 15,4-2-12-15,-1 3-2 0,0 2 42 0,1-12-6 16,0 8-31-16,0 2 2 0,0 2 7 0,7 2-1 16,5 22 13-16,-7-24 0 0,1 2-3 15,1-3-2-15,0 1 5 0,-1 0-9 0,0 0 2 16,0-2-10-16,-1-4-7 0,-1 2 2 16,3-3 5-16,-5-3 3 0,0 1-12 0,-1-3 8 15,1-5 1-15,-1 1-22 0,1 0 34 0,-2-2 1 16,2-1 6-16,-2-1 26 0,1 1 3 0,-1-3-11 15,0 0 4-15,0 0-11 0,-3 3-13 16,0-4 13-16,2 1-23 0,1-3 2 16,0-1 5-16,0-2-7 0,1-1 3 0,0 1-8 15,4-10 0-15,0 0-9 0,2 0 3 0,2 1-6 16,2 0 11-16,-1 2-16 0,1-1 2 0,2 3-1 16,-1 3-4-16,3 0 8 0,-4 1 8 0,-1 2-10 15,0 4-4-15,-1 0-5 0,-9 1 5 16,7 0 1-16,0 0 10 0,-7 0-12 0,23 18 11 15,-14-7-2-15,-1-1 14 0,-1 2 6 0,-2-2 1 16,-2 0-3-16,2 3 4 0,-3 0 0 16,1-2-9-16,-1-3 1 0,-1 0 2 0,0-2 2 15,0-1-6-15,-1 1-4 0,0-6 0 16,0 0-7-16,0 0-6 0,0 7 0 0,0-7-17 16,0 0-28-16,0 7-26 0,11-1 8 0,-5-8-99 15,0 1-64-15,10-9-57 0,3 3 24 16,-2-5-175-16,2 0-85 0,-1 2 39 0,4 0 34 15,-4-2 28-15,0 4 50 0,0 1 23 0,-2 0 25 16,0 1 16-16,-4 1-9 0</inkml:trace>
  <inkml:trace contextRef="#ctx0" brushRef="#br0" timeOffset="36199.96">10750 4642 933 0,'1'0'327'0,"-1"-2"-33"16,0-1 13-16,-1-1-63 0,-1 1-28 0,-1-2 31 15,1 0-24-15,-2 2-17 0,-6-6-11 0,1 2-10 16,0-1-52-16,0 3 4 0,-1 1-12 16,3 1-8-16,0 2-27 0,1 0-7 0,-2 0 5 15,8 1-19-15,-11 0 1 0,-17 11-10 16,13-4 18-16,1 5-24 0,0 1 10 0,0 4-14 15,2-1 18-15,1-2-20 0,4 2 8 0,2-1-4 16,1-2-6-16,4-3-2 0,0-10-7 16,0 8-5-16,11 11-16 0,-5-11 13 15,1-5 0-15,1 0-9 0,-1 0 15 0,1-3-6 16,-8 0-10-16,9 0-15 0,3 0-15 0,16-12 1 16,-14 7-2-16,0-3-9 0,-1-1-3 0,-1 0 1 15,-1-2 10-15,-3-3-14 0,-1 4-5 0,0-4 6 16,-3 3-4-16,0 2 21 0,-2 1-2 15,0 2 7-15,-1 3 0 0,1-3-28 0,-2 3-7 16,1 0 38-16,-1 1-8 0,0 2 3 16,-2 0-1-16,1 2 24 0,-1 3 4 0,0-3-5 15,1 3 8-15,-1 0 8 0,1 0 10 0,0 2-8 16,1-2-6-16,0 2 13 0,0 0-1 0,0-7 2 16,0 10-10-16,11 9 11 0,-4-13-9 15,2 6 6-15,0-7-5 0,0-3-7 0,3-1 4 16,-3-1-12-16,-9 0 7 0,15 0-10 15,15-12-1-15,-14 4 1 0,-1 3-4 0,0-5-15 16,-2-2 2-16,-4-2-13 0,3-2-13 16,0 3-6-16,-3-2 8 0,-1 0-7 0,-3 3 8 15,1-2-5-15,-5 4 10 0,-1 10 0 0,0 0-4 16,0-7 12-16,-16-1-5 0,9 8-2 16,1 1 13-16,-10 3-22 0,16-4 25 0,-22 8-16 15,14-5 5-15,1 0-4 0,0 1 20 0,3 0-12 16,0-2-21-16,1 1 22 0,2-1-10 15,0 3 17-15,2-2-1 0,0-1-12 0,3 1 11 16,-4-3 10-16,17 12-8 0,-1-5-3 16,-1 0-3-16,4 1 13 0,1-1-7 0,2-1-5 0,-1 0-10 15,0 1 18-15,-1 0-1 0,-1 0-3 16,-3-1 16-16,-2 1-24 0,-3 0 9 0,-2-3 1 16,-3 2 14-16,-2 0 14 0,-3 0-5 0,-1-6 2 15,0 0 1-15,0 5-9 0,-19 9 10 16,5-5-9-16,-2-3 8 0,-2-1-17 0,-3 2-11 15,0-4-28-15,0 1-16 0,2-2 3 0,-3 3-65 16,1-4-63-16,11-1-17 0,-4 0-51 0,1 0 25 16,2 0-153-16,2 0-104 0,-5-11 37 15,14 7 32-15,-2-1-6 0,2 1 19 0,1 0 32 16,2 0 24-16,9-8 25 0,6-1 8 16</inkml:trace>
  <inkml:trace contextRef="#ctx0" brushRef="#br0" timeOffset="36811.09">11189 4399 565 0,'-2'-4'378'0,"-1"0"-35"15,0 1-53-15,1 0-21 0,0 1-17 0,1 0-32 16,0 0-23-16,0 0-4 0,0 3-23 0,0 2 8 15,-1-1 1-15,2 3 5 0,0 3 11 16,4 12-5-16,-4-11 3 0,9 24-4 16,-2-9-12-16,-1 1 1 0,0 2-27 0,-1-4 0 15,1 0-29-15,0-3 11 0,-1 1-26 0,-1 0-8 16,0-4-5-16,-1 0-1 0,0-5-8 16,-2-4-12-16,0 1-21 0,0-3 11 0,0-1-22 15,0 1 16-15,-1-4-14 0,1 3 10 16,0-4-19-16,-1 0-9 0,1-1 0 15,-1 0 10-15,0 0-8 0,0 0 3 0,0 0-24 16,8-11 13-16,-1-3-21 0,2 2-6 0,2-2-8 16,0-1 2-16,2 3 4 0,0 0 11 15,-2 1-12-15,3 1 9 0,-3 3-9 0,-1 1-2 16,-1 2 12-16,-2 2 4 0,3 2-3 16,-10 0 0-16,6 0-14 0,14 12 6 0,-9-5 10 15,1 1 14-15,-4 3-10 0,-1 0 20 0,2 1-13 16,-1 1 6-16,-3-3 2 0,2 3 13 0,-2-3-5 15,0-1 16-15,-3-2-22 0,2-1 14 16,-1-2-15-16,1 2-1 0,-2-3 12 0,0 2-24 16,-2-3 9-16,2 1 0 0,0 0 14 0,1-1-2 15,3 1-9-15,-2-3 2 0,3 2-18 16,-1-2-2-16,-6 0 27 0,9 0-13 0,6 0-12 16,1 0 20-16,2 0-36 0,18-12 11 15,-18 10-37-15,-2-1-10 0,-3-1-29 0,-4 1-25 16,0 0-27-16,-2 1-25 0,0 0 17 0,-1 0-108 15,-3-1-31-15,1 1-51 0,0-1 30 16,-3 1-254-16,0 2 21 0,-1 0 31 0,-1-3 58 16,0 3 26-16,-4 0 33 0,-1 0 38 0,-13 3-19 15,8-3 44-15,-27 9-9 0,12-2 41 16</inkml:trace>
  <inkml:trace contextRef="#ctx0" brushRef="#br0" timeOffset="37802.35">10676 5257 220 0,'5'0'338'0,"0"0"-36"15,-1-1-40-15,1-1 0 0,-1 0-16 16,1-1-10-16,-1 1-20 0,-1 0 9 0,0-1-14 15,1-1-9-15,-2-2-21 0,-1 2-20 0,0-2 4 16,-1 0-2-16,-1 1 0 0,1 5-24 16,0-10-23-16,-15-12 5 0,5 13-2 0,-1 1-15 15,-2 1-13-15,1 2-8 0,0 3-4 0,0 1-5 16,12 1-8-16,-15 0-19 0,-2 0 20 0,-17 15-21 16,16-7 6-16,0 4 2 0,1 2-5 15,2 1-7-15,0 1 16 0,2 2-11 0,2-2 0 16,2 1 2-16,3 0 3 0,3 1-3 0,2-4-4 15,1-14 4-15,0 13 4 0,16 13-5 16,-9-19-2-16,6 2 3 0,1-1-8 0,-4-6-4 16,8 1-1-16,-11-3-7 0,5 0-11 0,17-15-11 15,-11 8-6-15,-2-3-16 0,-3-1-11 0,1-2 1 16,-1-1-13-16,-4 1 1 0,0-2-6 16,-2-2-7-16,-1 3 1 0,-2 0 5 0,-1 2 15 15,-1 2 3-15,-1 2-7 0,1 2 12 16,-2 1 3-16,0 0 5 0,0 5-15 0,0 0-2 15,0 0 20-15,-2-7 22 0,0 9 3 0,1 1-1 16,-1 1 25-16,1 1 11 0,0 2 9 16,1 0 1-16,-2 11 10 0,2-11-16 0,0 4 3 15,0 4 17-15,14 14-15 0,-5-14 13 16,2-1-8-16,-1-2 9 0,-3-4-10 0,9-1-16 16,0 0 3-16,0-2-15 0,2-2 15 15,-9-3-5-15,4 0-20 0,3 0-5 0,17-12-18 16,-19 4 7-16,2 0-24 0,-5-1-15 0,2-3-15 15,-5 0 10-15,-1-2-10 0,-1-1-21 16,-3-2 0-16,1 0-2 0,-4 8-14 0,0-7 11 16,0 0 3-16,0-4 13 0,-17-20-5 0,10 14-9 15,1 3 24-15,-2 4 3 0,2-3 7 16,-1 5-16-16,1-4-1 0,-1 6 29 0,1 0 6 0,1 1 1 16,1 4 1-16,1 3 12 0,1 2 15 15,0 1-23-15,0-1-3 0,0 4 9 16,1-1 26-16,1 2 7 0,0 0 8 0,0 0 11 15,0 0 13-15,-7 16 13 0,7-8-6 0,-2 12 2 16,1 0 13-16,1-10 16 0,0 6-6 16,0 5 7-16,0 0-21 0,13 27-8 0,-8-22 18 15,1-1-6-15,0-1-18 0,4-1-9 0,-3-2-10 16,1-1 17-16,2-3-17 0,-2 0-6 16,3-1-12-16,-2-3-10 0,1 0-16 0,-3-6-21 15,1 0-34-15,-4-2-18 0,0-3-44 0,1-2-29 16,1 3 13-16,-3-3-113 0,-3 0-35 15,0 0-59-15,0 0 29 0,7 0-264 0,-7 0 54 16,16-12 15-16,-12 11 35 0,0-1 53 0,3 1 42 16,0 0 7-16,4 1 31 0,5 0 15 15,3 0 22-15,3 0-4 0</inkml:trace>
  <inkml:trace contextRef="#ctx0" brushRef="#br0" timeOffset="38812.08">11421 5334 568 0,'7'-14'437'0,"-1"4"-72"0,-4 0-50 0,-1 3 7 16,0-1-14-16,-1 0-29 0,0 8-13 15,0-12-31-15,0-1-3 0,-16-14-20 0,10 15-16 16,-3-3-32-16,-3 5-3 0,0 1-31 16,-1 1 6-16,-3 3-15 0,2 3-28 0,0 1-7 15,14 1-2-15,-14 0-15 0,-19 12 3 16,16-2-14-16,-1 1 15 0,2 4-8 0,1 3 1 15,2-2-7-15,2 0-5 0,2 0-17 16,4-1 6-16,2 1-5 0,3-9 1 0,0 0-6 16,11 15 1-16,-3-15-3 0,-1 0-8 0,5 1 8 15,-1-4-5-15,0-3 2 0,-1-1-16 16,-10 0-8-16,14 0-4 0,-1 0-19 0,15-15 10 16,-15 8-14-16,-1-1 4 0,-2 1-13 0,0-6 8 15,-3-1-6-15,-3 0 1 0,2-3-6 16,-2 0 7-16,0 3-2 0,-1 2-8 0,-2 4 15 15,1 1 10-15,-2 2-21 0,2 1 21 16,-2 1 5-16,0 3-11 0,0 0 18 0,0 0 7 16,1-2-1-16,-1 6 4 0,1-1 1 0,-1 2 14 15,2 1 8-15,0 10 1 0,-2-8 4 16,7 17 4-16,-1-8-7 0,0 4 2 0,2-1 21 16,0 3-7-16,1-1-7 0,0 3 10 0,1-5-1 15,1 2-12-15,1-1-2 0,-2 1 7 16,-2 2-4-16,2-4-14 0,-1 2-2 0,-4-3-3 15,-1 0 13-15,0-4-19 0,-4-1 17 0,0-14-9 16,0 11 4-16,-15 11-17 0,4-11-3 16,-4-3 10-16,0-2 6 0,-4-3-17 0,-2-1 18 15,-2-2-16-15,12 0-6 0,-9 0 14 16,-21-14-1-16,17 9 2 0,1-5-17 0,4 0 12 16,0-2-18-16,1 4 5 0,2-3-8 15,4 0 1-15,0 0 13 0,6 3-19 0,3-1-4 16,1 3 0-16,2-2 1 0,0 8 4 0,0-9 6 15,21-12-19-15,-11 7-4 0,6 2-1 16,2-2 5-16,3 1-3 0,2 0-3 0,-3 0 2 16,3 1 1-16,0 0 10 0,1-3-6 0,-1 3-10 15,4 2 20-15,-4-4-8 0,2 2-6 16,-2-3 1-16,-2 1-2 0,2 0 8 0,-5 0-8 16,0 1-7-16,0-2 12 0,-6 4 9 0,0 0-7 15,-1 2 8-15,-4 2-12 0,-2 4 13 16,0-3-6-16,-2 2 9 0,-1-1 0 0,-1 1-3 15,-1 4 7-15,0 0-2 0,0 0-7 16,0 0 4-16,0 0 6 0,-9-7 2 0,6 9-7 16,-1 0 1-16,1 1 24 0,-1 1-1 0,-4 8 18 15,0 1 4-15,1-1 14 0,2 5-7 16,0-2 19-16,0 1-12 0,5-1 15 0,0-6-22 16,0-1 12-16,0 4-14 0,14 11 11 0,-5-8-5 15,-2-7 2-15,4 1-11 0,0-6-1 16,5 3 6-16,-5-2 0 0,9-3-28 0,-12-1 24 15,8 0-11-15,17-11 1 0,-15 6-35 0,2-5 6 16,-1 0-19-16,-5-2-9 0,0-2-2 16,-3-1-12-16,-2-1 6 0,-2 1 6 0,-2-1 0 15,-3 4-11-15,-2 12 7 0,0-9 7 16,0 0-6-16,-14-3 1 0,0 5 6 0,-3 1-2 16,-3 5-2-16,4 0-17 0,-5 0 7 15,11 1-9-15,-6 0-1 0,-4 0-21 0,-2 0 5 16,-20 11-22-16,24-6 8 0,2-1-69 0,4-1-8 15,3-2-29-15,2 0-22 0,-1 0-15 16,2-1-46-16,3 0 25 0,3 0-190 0,0 0 34 16,-2-2 31-16,6-1-38 0,1 0 18 0,13 0 22 15,3-3 50-15,4-1-3 0,-1 4-10 16,4-1 49-16</inkml:trace>
  <inkml:trace contextRef="#ctx0" brushRef="#br0" timeOffset="39284.34">11838 5185 584 0,'1'-1'380'0,"1"1"-41"0,1 0 8 16,0 2-45-16,0-1 42 0,2 3-23 0,4 6 0 15,1 2-34-15,1-1 3 0,-1 2-13 0,2 3-23 16,2 0 1-16,-2 0-12 0,-1 2-27 16,1-4-42-16,-3 1-6 0,-1-1-17 0,-2 1-16 15,-1-5-13-15,-3-2 8 0,0 0-40 0,-2-3 14 16,1-1-14-16,-1 2-17 0,0-6 8 15,0 0-11-15,0 0-25 0,0 0 18 0,-12 10-2 16,7-10-15-16,1 0-13 0,0-2 8 16,-1 1-33-16,1-4 11 0,-4-4-27 0,1 1-5 15,3-1-19-15,2 1 2 0,1 1 10 0,0 0-12 16,1 7 2-16,0-11 7 0,10-13 3 16,-2 12 1-16,0-1-8 0,1 3 9 0,1-2-5 15,0 1-7-15,3 2 14 0,1 0 7 16,0-1-12-16,4 3 0 0,-5 0 2 0,2-1 8 15,-1 4 10-15,-2 0-8 0,-2 2 6 0,-10 2-6 16,7 0 8-16,5 0 9 0,10 17-9 16,-14-10 17-16,-1 5 9 0,-1 1 4 0,-3 3-17 15,2-1 8-15,-4 0-2 0,2 2 3 16,-3-3-18-16,0-2 9 0,2-2-2 0,-1 9-9 16,1-9-13-16,-2-2-6 0,1-1-37 0,-1-3-29 15,0-1-26-15,1-1 11 0,-1 1-142 16,0-3-45-16,0 0-51 0,0 0 30 0,0 0-263 15,0 0 55-15,6-15 39 0,-5 11 34 16,4-9 46-16,-4 1 21 0,-1 1 8 0,0 1 23 16,0 2 17-16,0-4 31 0</inkml:trace>
  <inkml:trace contextRef="#ctx0" brushRef="#br0" timeOffset="39460.81">12124 5049 970 0,'-10'-12'377'0,"0"2"-6"15,2 3-21-15,2 2-43 0,1-2-51 0,0 3-37 16,1 0-9-16,0 2-34 0,1-1-19 0,1 2-69 16,-1-2-70-16,1 3-46 0,0 0-45 15,0-2-66-15,1 2 13 0,1 0-260 0,0 0-43 16,0 0 47-16,0 2 45 0,2-1-14 16,3 0 32-16,3 0 33 0,11 5-7 0</inkml:trace>
  <inkml:trace contextRef="#ctx0" brushRef="#br0" timeOffset="39722.01">12299 5025 494 0,'3'0'479'0,"1"2"-85"0,0 0 0 0,-2 0-25 16,-1 1-18-16,1 2-11 0,-1 2-18 0,0 0-17 16,1 13-12-16,0 2-13 0,1 1-28 15,0 0-23-15,1 2-7 0,-1 2 3 0,5 0-37 16,0 0-27-16,0 0 10 0,1-3-40 0,0-2-1 15,0 1-16-15,-1-5-8 0,1 0-24 16,-4-2-32-16,-1-7-37 0,0 0-22 16,-2-3-46-16,0-4-47 0,1 1 8 0,-2-3-156 15,-1 0-42-15,0 0 26 0,0-5-248 0,-3-2-25 16,1 2 21-16,-5-9 46 0,-6-1 37 16,3 0 40-16,-2 1 12 0,-1-4 23 0,-1 3 42 15,-1-1 13-15,1 4 46 0</inkml:trace>
  <inkml:trace contextRef="#ctx0" brushRef="#br0" timeOffset="39938.13">12225 5207 1000 0,'0'-3'398'0,"-2"0"8"0,2 1-59 0,0-1-10 16,0 1-38-16,2-1-21 0,0 1-14 16,1 0-17-16,1 1-17 0,2-1-33 0,1 2-16 15,12-2-22-15,3 2-8 0,3-1-10 0,-1-2-22 16,2 0-36-16,2 2-58 0,-1-2-37 15,1 2 1-15,0-2-106 0,-1-3-51 0,-4 2-36 16,-1 1-22-16,0 1 21 0,-2-4-154 0,-3-2-62 16,-3 3-15-16,-4-4 9 0,-3 4 41 15,-2-2 31-15,5-3 42 0,-7 1 3 16,-3 9-13-16</inkml:trace>
  <inkml:trace contextRef="#ctx0" brushRef="#br0" timeOffset="40426.43">12519 4993 613 0,'-8'-4'344'0,"1"3"-41"16,2-1-2-16,1 0-28 0,2 1-18 16,-1-1-23-16,0 2-27 0,1 1 4 0,-1 1 27 15,1 2-7-15,2 1 3 0,-1 2 8 0,2 11-3 16,-1-7-15-16,0 6 21 0,13 27-10 16,-10-14-3-16,5-3-16 0,1-2-3 15,-1 2-33-15,1-3-18 0,0 0-18 0,-1 0-2 16,2 1-17-16,-2-3-13 0,0 1 5 0,-2-6-20 15,1-2 8-15,0 0-10 0,-2-6-10 16,-3-2-23-16,0 0 15 0,0-3-29 0,0 0 6 16,-2-2-5-16,0-2-5 0,0 2-2 0,0-2-4 15,0 0-21-15,0-2-1 0,-2-1 5 16,1 0-2-16,0-1-15 0,0 0-8 0,-1 1 2 16,1-2-5-16,-1 1 20 0,1-3-30 0,1 1 0 15,-1 2 13-15,1-3-11 0,0 7 13 16,0 0 5-16,0-8-25 0,0 1 23 15,10-5-7-15,-7 7-13 0,8-5 17 0,-4 1-12 16,0 3 9-16,0 1-4 0,2 1 5 16,5-1-16-16,-3 3 25 0,-11 2-5 0,12 0-13 15,1 0-2-15,15 15 10 0,-14-7 15 0,-1 2 1 16,-3 3-26-16,0-3 19 0,-2 2 14 16,-3-3-8-16,-2 0 4 0,0-3-31 15,-2 0-13-15,-1-1-44 0,0-2-37 0,0-3-41 16,0 0-39-16,0 0 18 0,0 0-153 0,0 7 29 15,-11-1-236-15,10-7-44 0,-3 2 46 0,2-3 45 16,0 0 42-16,3-2 29 0,-1-1 26 16,1 0 18-16,0-1 35 0,7-9 48 15,-2 0 0-15,0-2-38 0</inkml:trace>
  <inkml:trace contextRef="#ctx0" brushRef="#br0" timeOffset="41020.13">12812 5279 287 0,'1'-3'487'0,"-1"1"-73"16,0 2-61-16,0 0 36 0,-1 0-8 15,0 3-20-15,1 0-7 0,-2 2-17 0,2 1-15 16,0-1-27-16,0 2-5 0,1 1-28 0,-1 1-12 16,0 3-37-16,0 2-27 0,14 15-18 15,-12-17-16-15,0-3-21 0,-1-1-1 16,1-2-6-16,-1-1-9 0,0 1-31 0,-1-3 8 16,1-1-15-16,-1 0 3 0,0-1-11 0,0-1-9 15,-2 0-13-15,1-1-17 0,-2 0 1 16,2-2 0-16,-2 0-6 0,1-2-15 0,1-1-28 15,-2-9 9-15,0-3-24 0,2 4 12 16,1 7-17-16,0-3 7 0,0-4-11 0,16-15 18 16,-8 17-3-16,2 3-10 0,-3 3 2 15,4 3 16-15,-1 1-2 0,-10 2-9 0,14 0 10 16,15 15 32-16,-14-3-4 0,1 2 3 0,-3 0 21 16,2 1 3-16,-2 3 13 0,-1-2 10 15,-1 0 7-15,-3-3-28 0,-2 0-5 0,0-1-1 16,0-3 6-16,-1-2 11 0,-4 1-3 15,-1-6 10-15,1 1 4 0,-1-3-21 0,0 0 15 16,0 0-11-16,-7-1-9 0,3-1-15 16,1 0-2-16,0-2 3 0,0 0 7 0,-4-10-4 15,1 0 0-15,0-1-4 0,2-2-1 16,0 0-12-16,4 3 0 0,0 6-20 0,0-3-9 16,12-10 3-16,-6 7 8 0,3 2-2 0,-1 0-7 0,4 2-2 15,0 3 2-15,3 0 23 0,-2 4-8 16,-3 1 1-16,-10 2-17 0,14 0 13 15,15 13-1-15,-13-3 23 0,1 1-8 0,-2 5 7 16,-3 0-2-16,-2 0 13 0,5 1 17 0,-4 3 5 16,-1-3-21-16,0 1-15 0,-6-3-2 15,-1-3 14-15,1-2-1 0,-4 0-58 16,0-5-27-16,0-5-67 0,0 0-44 0,0 0 17 16,-13 14-170-16,6-14-67 0,0 0 37 0,0-1 30 15,-10-3 30-15,3-5-285 0,-4 2 57 0,3-5 45 16,-1-1 43-16,0-1 23 0,-2-3 36 15,0 0 55-15,2 2-3 0,0-3 45 0,-2 0-36 16,-3 2 25-16</inkml:trace>
  <inkml:trace contextRef="#ctx0" brushRef="#br0" timeOffset="45370.07">10452 3925 440 0,'0'0'211'0,"0"-13"-28"0,0 13-40 0,0 0 8 16,0 0 3-16,28-27-18 0,-28 24 11 0,2 1-18 15,-1-3-11-15,-1 4 2 0,-1-2-24 16,1 1 13-16,0 0-25 0,-1 1 1 0,0-1-9 15,-2 1 11-15,-1 0-4 0,0-1 6 16,-2 2-25-16,2-1-8 0,-3 1 1 0,1 0-7 16,0 0-2-16,-1 0-4 0,7 0 9 0,-8 0-11 15,-4 0 6-15,0 0-2 0,-1 0 5 0,-2 0-14 16,0 0-1-16,4 0 0 0,-1 0-4 16,-6 10 11-16,9-9-1 0,-9 2-3 0,7-1 9 15,0 1 11-15,1-1-25 0,1 1 8 0,2-1-6 16,0 1 16-16,-8 4-33 0,-3-2 7 15,3 0 9-15,-4 0 1 0,2 2-3 0,1-1-27 16,1-1 25-16,1 2-15 0,-1-1-12 16,0 1 35-16,-1-2-10 0,4 2-22 0,0 0 24 15,-1 0-5-15,6 0-9 0,-3-4-17 0,-3 5 3 16,1 0 19-16,-3 2-23 0,3 0 1 16,-1 0-1-16,3 2 25 0,-1-2 0 0,-1 1-24 15,1-3-1-15,0 4 0 0,1-3 26 0,0 2-11 16,4-2 2-16,-3 1-6 0,-2 0 0 15,4-3 0-15,-2 4-1 0,0-1-3 0,1 1 11 16,-1 0-5-16,2-4-1 0,-2 7-1 0,1-1-1 16,0-1 1-16,-1 1 1 0,1-2 27 15,0 1-10-15,1-1-8 0,-3 1 8 0,4 0-15 16,-1 0-1-16,0 0-1 0,-1 0 11 16,2 1-8-16,1 1 0 0,1-2-2 0,-1 2 14 15,-1-2 3-15,0 4-11 0,1-5-1 0,2-1 0 16,0 5-7-16,-1 1 3 0,1-3 2 0,1-2 1 15,-1 6 11-15,1-3-10 0,2-8-14 0,0 6 10 16,0 0-8-16,0 0 18 0,0 3-4 16,0 0 9-16,0-2 4 0,0-3-5 0,0 2 14 15,0 0 0-15,0 2-5 0,0-3-3 0,0 1-7 16,0 0 22-16,0-3-3 0,0 0-13 16,0-1 2-16,0 7-7 0,0-1 1 0,0 1-3 15,0-1 2-15,0 6-15 0,0-6 8 16,0 0-12-16,0-1 0 0,0 1 4 0,0 1 0 15,0-1 2-15,0-3 3 0,0-1 1 0,0-1-5 16,0 4-6-16,0 1 4 0,0-2-1 0,12 11 1 16,-10-15-14-16,0-1 10 0,-1 2-8 0,0-1 2 15,2 9 14-15,1-3-9 0,-1 1-7 16,2-3 16-16,-1 4-15 0,-2-3-4 0,2 1 12 16,-1-2-9-16,0-1 9 0,-1-2-2 0,0 0-11 15,1-1 7-15,-1-1 1 0,-1 0 5 16,5 8-6-16,-4-4-6 0,1-3 5 0,0 1-4 15,0-3 5-15,-1 2 10 0,1-3-12 0,-1 1 3 16,0-1-3-16,0 0 2 0,2 0-2 16,-2 1-5-16,0 0 2 0,2 0 7 0,1 6-15 15,1 2 20-15,0-3-6 0,1 2-9 0,-1-2 1 16,-1 4 9-16,1-6-2 0,-1-1 2 16,-1-1-8-16,1-1 10 0,1 8 0 0,-2-7-2 15,1 0 3-15,-2-2-9 0,4 8 16 0,-1-7-14 16,-1-1 9-16,0 0-14 0,0 0 9 15,0-3-1-15,-1 1-10 0,1 1 13 0,-1 1-5 16,6 6 7-16,1-1-2 0,-1-4-6 0,0 4 3 16,0 2-8-16,0 0 14 0,-1-1-6 15,0-1 2-15,0 2 1 0,-1-2-1 0,-2 0-3 16,3 2 6-16,1 0-8 0,-3-6 8 0,-1 0-6 16,0-1-7-16,0 0 2 0,2 7-3 15,0-7 13-15,-1-1-13 0,-1 1 11 0,-1 0 4 16,6 3-5-16,1 1-2 0,0-1-6 0,0-1 14 15,1 2-4-15,-1-1 7 0,0 0-12 16,-2-2 9-16,1 2-4 0,2 0 4 0,-2-1-6 16,-2-1 4-16,5 1 0 0,-5-2-9 0,0-1 7 15,7 3-7-15,-6-1 17 0,4-3-20 16,-3 3 18-16,2 0 0 0,-1-3-4 0,-2-1-16 16,0 1 11-16,6 3 6 0,-2-2-14 0,0-1 6 15,1 2 2-15,0 0-6 0,-1-4 0 16,2 5 10-16,0-4-9 0,-3 1 9 0,2 0-12 15,-1-1 14-15,-2 1-2 0,5 0-10 0,-1 0 3 16,1 0-1-16,-4 0 1 0,1-3 3 16,4 4 6-16,1-2-11 0,-2 1 15 0,0-1-2 15,0 1-1-15,-4-2-15 0,0 0 1 16,-3 1 11-16,1-1-7 0,-2 1 10 0,1-1-17 16,-3 0 14-16,14 1-12 0,-5-1 6 0,2-1 2 15,0 1-5-15,1 1 8 0,0-1-1 16,-4 0-11-16,-1-1 10 0,4 2-15 0,-1 0 15 15,-2-2 2-15,-2 1-19 0,-2-1 19 0,0 2-4 16,-1-2-8-16,-1 2 9 0,10 1-10 16,-6-2 9-16,-2 1-5 0,1-1 7 15,-3 0-3-15,-2 1-12 0,3-2 18 0,-3 0-16 16,-1 1 0-16,1 0 3 0,2 0-2 0,11 1 13 16,-1 1-7-16,0-3-4 0,1 2 9 15,1-2-2-15,0 0 0 0,-2 1-1 0,5 1 4 16,-4 0-2-16,-1-2-5 0,-3 1 5 15,4 0-13-15,-5 0 11 0,-3-1-8 0,1 0 1 16,-2 1 4-16,-11-1 7 0,15 0-12 16,1 0 14-16,2 0-14 0,-3 0 12 0,3 0-6 15,-2 0 6-15,-1 0-2 0,1 0-16 0,4 0 18 16,-2 0 2-16,-3 0-16 0,3 0 17 16,-2 0-7-16,1 0 2 0,-1 0-10 0,2 0 8 15,-4 0-6-15,0 0 8 0,-3 0-5 0,1 0 2 16,-1 0-8-16,3 0 16 0,21-5-11 15,-22 4 8-15,5-1-1 0,-4 1-2 0,-1 0-11 16,-1 1 19-16,-2-1-18 0,1 1 16 0,-2 0-17 16,0 0 5-16,10-3-6 0,-4 3 10 15,3-3 1-15,2 2 10 0,-6 1-9 0,-2-1 1 16,0 0-8-16,6-2 21 0,-3 1-17 0,-4 1 4 16,6-1-4-16,-4 1 14 0,-13 1-17 15,11 0 20-15,0 0-17 0,-2 0 12 0,5 0-19 16,1 0 15-16,2 0 1 0,18-10 0 15,-15 9-12-15,0-2-6 0,-5 3 12 16,1-4-3-16,2 1-8 0,-4 1 1 0,-3 1 7 16,-1 0-4-16,-2 1 3 0,1-1 13 0,-2 1-19 15,0-2 11-15,-2 1 9 0,2-1-9 16,1 2-4-16,-2-1-1 0,13-1 9 0,-4-2 0 16,3 0-2-16,-1 0-7 0,2 1-6 15,-3-2 16-15,2 2-16 0,1 2 16 16,2-4-17-16,-4 1 4 0,-1-1 1 0,-3 3 7 15,-2 0-6-15,5-2 10 0,-5 2-4 16,-2 1 1-16,1-2 0 0,-2 3-10 0,-1-3-2 16,-1 2 2-16,0 0 2 0,-1-1 9 0,1 0-13 15,1 1 11-15,-2-1-5 0,2 0-3 16,8-4-4-16,-4 3 18 0,4-3-11 0,-4-1 11 16,-1 3-17-16,-1 0-2 0,-1 2 7 0,-1-1 8 15,6-3-3-15,-4 3 9 0,0 1-9 16,-2 1-5-16,0-1-3 0,-1-1 18 0,-2 2-11 15,1-1-7-15,-2 2-1 0,2-1 2 16,0-1-2-16,-1 1 14 0,1-1-6 0,-1 0 3 16,2 1-11-16,0 1 14 0,-1-2-16 0,1 1 16 15,0-1-8-15,-1 0-9 0,12-2 13 16,0-2 5-16,-2 2-21 0,-3 1 18 0,0 1-11 16,-3-1 17-16,0-1-8 0,-2 4-10 0,0-2 14 15,-3 0-8-15,0 0-5 0,1 0 4 16,1 0-12-16,0 2 16 0,-2-3-2 0,1 3-9 15,0-2 7-15,0 0-5 0,0 1 0 16,2-1 18-16,-2 0-3 0,2-1-17 0,-1 3 3 16,11-6-3-16,-3 0 17 0,1 1 2 15,-3 3-22-15,-1 0 23 0,4-3-17 0,-5 2-7 16,0 1 7-16,-3 2 15 0,1-3-16 0,-4 2 13 16,0 0-11-16,2-1 8 0,-2-1-1 15,0 3 11-15,1-2-3 0,-2 2 1 0,0-2-13 16,0 1 17-16,2 0-5 0,0-1-7 0,-5 2 0 15,0 0 2-15,8 0-9 0,-1 0 13 16,16-10-2-16,-6 6 0 0,-4 2-12 0,-4-1-3 16,0-1 4-16,0 2 13 0,-1 1-4 0,-2-1-13 15,-1 0 3-15,2 1 10 0,-2-1-7 0,0 2 0 16,0-2 4-16,0 0 4 0,-1-1-3 16,2 2-4-16,-2-1 2 0,0-1 9 15,1 2-8-15,-1-2 15 0,2 0-15 0,-1 1-1 16,6-6-9-16,0 2 27 0,-3 1-13 15,-1 0-4-15,-1 1-11 0,0 1 19 0,0 0-11 16,-3 1 8-16,2 0-11 0,0-1 12 16,1 1-3-16,-4-1-3 0,1 0 3 0,0-1 14 15,0 1-3-15,1 0-10 0,-1-1 9 0,1 2-6 16,-1-3-9-16,-1 2 7 0,1-1-8 0,0 0 3 16,-1-1 16-16,1 2-4 0,0-3-16 15,0 2-6-15,0-2 12 0,0 2 2 0,-1-1-6 16,1 1 0-16,-1-1-8 0,0-1 23 15,0 0-13-15,0 2 8 0,0-3-13 0,0 3 0 16,-2-2 5-16,1 0 11 0,-1 0-3 0,1 0-16 16,0 0 3-16,-1 1 13 0,0-1-8 15,1 1-15-15,-1 5 4 0,0 0 3 0,0-9-7 16,0 1 3-16,0 1 19 0,0 0 2 16,0-5 0-16,0 2-3 0,0 0-13 0,0 1 12 15,0-1-27-15,0 3 28 0,-6-1-18 0,6-4 13 16,-15-14-12-16,12 14 12 0,-1 1-11 0,-1-4 2 15,0 2 5-15,-1 0-8 0,3 2 1 16,-3-4 7-16,3 4-9 0,-1 2-3 0,1 0 7 16,1 2 15-16,-1 0-21 0,0 0 17 15,1 1-10-15,1 1 5 0,-4-9 3 0,0 0-5 16,0 5 3-16,1 1-2 0,1-1-5 16,1 3 11-16,-2-1-12 0,1 0 12 0,-3-5 0 15,-2-1-5-15,1-2-8 0,1 2 2 16,2 2 0-16,-3-1 6 0,2-2-6 15,-3 1-3-15,1 0 6 0,-1 6 7 0,0-5-16 16,0 1-5-16,-1 0 5 0,1-1 11 0,0 4 1 16,-1-2 5-16,2 3-15 0,0 2-3 0,2 1 13 15,-2-1-16-15,3-1 1 0,-7-3-2 16,3 2 2-16,2 0 23 0,-3-2-17 0,0 0 10 16,1 0-2-16,2 2 5 0,1 0-3 15,0 2 1-15,-4-7-14 0,0 4 16 0,4 2-15 16,1 0 14-16,-5-6-15 0,-2 3-7 0,1-1 19 15,1 0-6-15,-2 0 4 0,0 0-18 0,1 1 15 16,-1 0 4-16,1 1-14 0,1 2 2 16,-3-3 2-16,4 3 10 0,-2-2-4 0,0 2 6 15,2 2-10-15,1-2-3 0,-4-4 5 0,-1 2 7 16,2 3-8-16,2-2-1 0,-3 1 10 0,3 0-1 16,-1-4 5-16,2 5-10 0,-5-3-7 15,4 1 8-15,-5-2-4 0,6 3 8 0,-3-2 1 16,-3-2 0-16,4 1-3 0,-2 1-4 15,1 1-5-15,0-3 5 0,-1 1-8 0,0 1 14 16,0-1-4-16,-2 1-11 0,1-2-5 0,0 1 12 16,-1 1-15-16,-1-1 14 0,-1 1-13 15,2 0 16-15,-2-1-9 0,1 3 6 0,0-2 5 16,-1 0-8-16,-1 0 1 0,2 0 4 16,-1 0-7-16,-1-4-7 0,-1 5 8 0,0 0 10 15,0-1-5-15,0 1 4 0,0 1 0 0,0-2 3 16,-1-4-4-16,1 8-1 0,1-5-7 0,-2 1 3 15,1 0-6-15,1 0 7 0,-1-1 3 0,2 2-6 16,-1 0-6-16,0 1 11 0,1-3 2 16,-1 3-2-16,3 0 3 0,0-3 4 0,1 4-9 15,1 2 3-15,-2-4 1 0,0 1 7 0,0-1-12 16,0 1 9-16,2 2-6 0,-3-3-11 16,-2 3 2-16,1-3 5 0,-2 1-7 0,0-2-5 15,0 3-1-15,-1 0-6 0,-1 2 11 0,-1-2-4 16,1 0 2-16,-1 1-2 0,-1-2 3 0,2 3 0 15,0-2 7-15,1 2 5 0,-1-3 5 16,-2 4-24-16,3-4 16 0,1 2 1 0,-1 0 2 16,1-3 1-16,1 4 5 0,-1-1-9 15,-1 0-1-15,2 0 9 0,-2 2-19 0,0-2 9 16,2 1 10-16,-3-1-7 0,2 3 5 16,-3-2-8-16,0 0 11 0,0 1 0 0,-1 0-2 15,0 1 11-15,1-3-6 0,1 3-9 0,-2 0 4 16,3 1-5-16,2 0 9 0,-4-1-10 15,5-1 3-15,15 2 12 0,-12 0-8 0,0 0 9 16,2 0-6-16,1 0 2 0,-1 0-12 0,1 0 1 16,-5 0 12-16,-3 0-12 0,1 0 11 15,-3 0-13-15,1 0 14 0,1 0-5 0,-3 0-6 16,2 0 4-16,-2 0 0 0,0 0-3 0,0 0 5 16,0 0-1-16,-1 0 6 0,-1 0-11 0,2 0 12 15,-2 0-2-15,1 0 3 0,2 0-1 16,-1 0-1-16,0 0-11 0,4 0 8 0,0 0-8 15,3 0 3-15,2 0 4 0,0 0 4 0,1 0-6 16,1 0 4-16,-4 0-7 0,-2 0 1 16,-15 10 9-16,13-8-4 0,2-1 0 0,2-1-1 15,-5 1-6-15,7-1 12 0,-3 0-2 0,-2 0-1 16,0 0-4-16,0 0-3 0,2 0 9 16,0 0-9-16,3 0-2 0,0 0 12 15,1 0-5-15,1 0 7 0,0 0-17 0,-5 0 20 16,1 0-17-16,-17 15 10 0,17-15-7 0,1 0 6 15,2 2-8-15,-1-1 2 0,-5 2 3 0,2 0-5 16,-3-2-2-16,-1 2 11 0,2-2-6 0,-2 2 3 16,4-2 9-16,-5 1-7 0,-2 2-11 15,2-4 7-15,-1 3-1 0,0-2 11 0,2 1-17 16,1 2 19-16,-1-4-17 0,3 0 2 16,3 0 12-16,2 0-5 0,1 0 2 0,0 0-6 15,0 0 3-15,1 1 0 0,0 1 1 0,1-2-7 16,7 0-6-16,-7 0-8 0,0 0-6 15,0 0 7-15,7 0-16 0,-9 0 11 0,0 0-1 16,2 0-15-16,7 0 17 0,-9 0-8 16,2 0 8-16,7 0-6 0,-9 0-5 0,9 0 4 15,-8 0-49-15,8 0-18 0,-8 0-32 0,8 0-4 16,-7 0-31-16,7 0-39 0,0 0-45 16,0 0 23-16,-7 0 18 0,2 4 21 0,6-7-296 15,1 2 35-15,1-2 30 0,0 1 71 0,2 0-22 16,-1 2 39-16,-1-2 12 0,2 1 0 15</inkml:trace>
  <inkml:trace contextRef="#ctx0" brushRef="#br0" timeOffset="45996.24">10170 3933 427 0,'0'0'234'0,"0"0"-24"16,-1 0-24-16,1 0-32 0,-1 0 8 15,1 0 9-15,0 0-27 0,3 0-3 0,-1 0 0 16,0 0-5-16,1 1 1 0,1-1-1 16,1-1-31-16,-3 1 7 0,3 0-13 0,-1-1 10 15,2 0-16-15,-2 1-12 0,2-3 6 0,-6 3 18 16,13 0-25-16,17-7-9 0,-17 6 3 0,5-1-17 15,-3 0 0-15,-4 0-3 0,6 0-15 16,1-1 23-16,1 1-29 0,-1 1-14 0,3-2 0 16,0 1 1-16,1-1 9 0,1 0-15 15,0 0-10-15,4 0 6 0,0 0-19 0,-1-2-23 16,1 1-26-16,0 0-11 0,0-2-51 0,3 2-41 16,-4 1 12-16,-1-1 17 0,0-1 10 15,-2 2-324-15,0 1 25 0,0-1 46 0,-10 2 27 16,7-2 34-16,2 3 2 0,1-2 16 15</inkml:trace>
  <inkml:trace contextRef="#ctx0" brushRef="#br0" timeOffset="57054.88">13403 4781 371 0,'0'0'139'0,"0"0"9"0,0 0-36 0,0 0-16 16,0 0-11-16,0 0 10 0,-14 0-15 16,14 0-40-16,0 0-8 0,-23-6 35 0,20 6-3 15,-1 0 25-15,3 0-31 0,-2 3 10 16,1-3 14-16,-1 2 10 0,2-2-7 0,-2 2-2 15,1-2 11-15,-3 0-2 0,3 0-4 0,1 0-5 16,-1 0-9-16,-1 1-9 0,3-1-5 0,0 0 7 16,0 0-14-16,0 0 7 0,0 0-8 15,0 0 0-15,0 0-15 0,-7 0 9 0,7 0-14 16,0 0-14-16,0 0 0 0,-7 0 11 0,7 0 10 16,0 0-11-16,0 0 1 0,0 0-2 15,0 0-5-15,-7 0-1 0,7 0 6 0,0 0 9 16,0 0 2-16,0 0 2 0,0 0-15 0,0 0 4 15,-7 0-14-15,7 0 9 0,0 0-1 16,0 0 1-16,0 0 20 0,0 0-6 0,0-5-8 16,0 5 20-16,0 0-16 0,0 0-1 0,0 0 0 15,0 0-19-15,0 0 6 0,-11-8 16 16,11 8 15-16,1 0-27 0,-2 0 22 0,2-2-25 16,-2 2 21-16,1-1-17 0,0 1 2 15,0 0-14-15,0 0-3 0,0 0 7 0,2-1 24 16,-1 1-36-16,-1 0 7 0,1 0 6 0,-1 0 1 15,0 0-11-15,2 0 16 0,-1 0-11 0,3-2 8 16,-2 2 3-16,1-1-30 0,4 1 15 16,-3-2 0-16,1 2-2 0,1-1 10 0,-1 0 7 15,4 0-23-15,-4-1 5 0,3 1 0 0,-2 0-1 16,13 0 7-16,-2-2 5 0,-4 2-16 16,0-2 2-16,-2 3-1 0,6-3-1 0,-17 3 0 15,13 0 5-15,-3 0-2 0,-1 0 24 16,1 0 4-16,4 0-1 0,0 0-4 15,0 0 2-15,-1 0-1 0,1 0-4 0,-1 0-2 16,5 0-5-16,19-11 6 0,-15 11 3 0,-4-1-10 16,2 0 0-16,1 0-4 0,0 0-5 0,-9 1-9 15,1 0-8-15,5 0 15 0,3 0 13 16,-3 0-31-16,2 0 43 0,-3 0-23 0,1 0 22 16,1 0-24-16,-4 0 14 0,0 0-17 15,-3 0 3-15,0 0 2 0,0 0-29 0,-2 0 24 16,-2 0 18-16,1 0-34 0,5 0 22 0,1 0-20 15,-2 0 33-15,0 0-11 0,5 0-2 0,0 0 2 16,2 0-22-16,1 0 2 0,1 0 11 16,0 0 4-16,0 0 1 0,0-7-14 0,24-1 21 15,-22 6 0-15,-1 1-7 0,0 1-6 0,-3-1 13 16,0 0-16-16,-11 1 12 0,3 0-10 0,-2 0-10 16,0 0 12-16,5 0 8 0,-2 0-8 15,0 0 3-15,-4 0 14 0,1 0-13 0,0 0-8 16,3 12 12-16,-13-12-19 0,8 0-13 15,6 0 21-15,4 0 11 0,0 0-9 0,3 0 7 16,-1 0-5-16,2 0 2 0,1 0-3 0,-2 0 5 16,0 0-6-16,2 0-10 0,-3 0 20 0,0 0-10 15,-2 0-6-15,-3 0 4 0,-1 0 7 0,2 0-3 16,0 0-5-16,-3-7 10 0,-1 7-6 16,-1 0 13-16,0 0-18 0,-2 0-3 0,0 0-5 15,0 0 0-15,5 0 7 0,1 0-4 16,3 0 15-16,16-10-4 0,-14 9-8 0,0-1-15 15,3 0 0-15,-3 0 25 0,2 1 2 0,-1-3 12 16,2 2-10-16,1 1-24 0,-4 1 23 16,0-2-28-16,1 1 17 0,-2 0 10 15,-2 0-4-15,0 1 6 0,-1 0 5 0,-7 0-29 16,1 0 23-16,5 0-2 0,-1 0 14 0,-1 0-34 16,0 0 20-16,3 0-3 0,-2 0 6 0,4 0-10 15,-2 0 18-15,-3 0-5 0,5 0-14 16,0 0 4-16,2 0 11 0,0 0-24 0,1 0 11 15,1 0 1-15,-1 0 11 0,0 0-23 16,-2-8 7-16,1 8 11 0,16-8-18 0,-21 8 0 16,-5 0 14-16,1 0-7 0,0 0 10 0,1 0-2 15,-1 0 2-15,-1 0-21 0,2 0 26 0,1 0-10 16,1 0 1-16,-1 0-12 0,1 0 4 16,2 0 21-16,4 0-1 0,-5 0-13 15,0 0-17-15,-2 0 27 0,1 0-1 0,-4 0-10 16,5 0 8-16,0 0 1 0,-2 0 0 0,1 0-9 15,-3 0 1-15,0 0 7 0,0 0-5 0,-4 0 8 16,2 0-18-16,0 0 30 0,-2 0-8 16,1 0-28-16,-1 0 19 0,1 0-12 0,0 0 10 15,-1 0 13-15,2 0 5 0,4 0-10 0,3 0-6 16,2 0 8-16,0 0-6 0,18-12-7 16,-21 12 13-16,-1 0-2 0,-3 0-8 0,-11 0 3 15,12 0-2-15,-3 0 10 0,6 0-16 16,1 0 6-16,-3 0 11 0,1 0-16 0,-3 0 1 15,1 0-3-15,1 0 7 0,2 0 2 16,-1 0-8-16,-3 0-4 0,-1 0 11 0,-1 0-17 0,1 0 5 16,-3 0 20-16,1 0-17 0,-2 0-11 15,1 0 16-15,-1 0 3 0,2 0-2 0,0 0 5 16,-1 0-12-16,-1 0 12 0,4 0-1 16,-3 0 8-16,1 0-5 0,-1 0-3 0,2 0 5 15,-2 0 0-15,0 0-13 0,-1 0 7 0,2 0 7 16,-2 0-7-16,1 0-4 0,-7 0 5 0,10 0-14 15,-2 0 18-15,1 0-12 0,-3 0 3 16,3 0 6-16,-1 0-4 0,5 0-3 0,2 0 9 16,-1 0-10-16,2 0-15 0,-5 0-1 15,2 0 25-15,16-9-7 0,-13 8-3 0,2-1-12 16,0 1 24-16,-2 0-4 0,2-1-2 16,-4 1 0-16,-1-1 7 0,-2 1-8 0,-2 0-10 15,-2 0 7-15,2 1 5 0,-3-1 9 0,-1 1-4 16,0-1-7-16,-1 0 6 0,0 1-12 15,1 0 7-15,-1 0-9 0,1 0 17 0,0-2-20 16,-5 2 10-16,0 0 0 0,9 0 2 0,-3 0-4 16,2 0 2-16,6 0-9 0,-1 0 19 15,1 0-9-15,-2 0-2 0,0 0-7 0,7-11 10 16,-12 11-23-16,0-1 17 0,-2 1 6 16,-1 0-10-16,0-2 17 0,2 2-8 0,-3-1-11 15,1 1 14-15,2 0 1 0,-4 0-5 16,2 0-8-16,0 0 4 0,-1-2 4 0,-1 2 8 15,0-1-15-15,2 1 16 0,-2 0-9 0,1-1-17 16,-1 0 21-16,-2 1 11 0,0 0-12 16,0 0 2-16,0 0-2 0,0 0 1 0,0 0-7 15,0 0 6-15,0 0-15 0,5 0 14 16,-5 0-9-16,0 0 6 0,0 0-8 0,0 0 13 16,0 0-3-16,0 0-3 0,0 0-10 0,0 0 3 15,0 0-11-15,11 1-20 0,-11-2-12 16,2 2 3-16,-2-1-38 0,-2 0-36 0,2 0-22 15,0 0-18-15,-2-1-48 0,1 0-44 16,1-2 23-16,-1 0-245 0,-1 1 6 0,1-1 33 16,1 0 30-16,-1-1 36 0,2-1 15 0,2 2 36 15,6-7 7-15,2 2 27 0</inkml:trace>
  <inkml:trace contextRef="#ctx0" brushRef="#br0" timeOffset="57698.7">16847 4403 534 0,'-2'-3'285'0,"0"3"-35"16,1 0-25-16,-1 0-5 0,0 0-23 0,2 0-1 15,0 0-14-15,-2-1-23 0,4 1-11 0,-2 0-17 16,0-1 10-16,0 2-3 0,0 0 10 16,2-1 7-16,0 0-17 0,0 2 31 0,1 1-4 15,1-2-4-15,3 1-12 0,0 0 0 0,11 5-10 16,5 0-3-16,-3 0 2 0,4 0-10 16,1 1-9-16,-1 0-9 0,4 1-8 0,-1-1-9 15,0 1-7-15,-3-4 5 0,5 3-12 16,0 1-8-16,1-1 4 0,-1 3-2 0,0-3-24 0,0 1-1 15,-1 0-7-15,-4-1 3 0,1 4-13 16,-2 0 14-16,-2-4-9 0,-4 4-4 16,-4-1-15-16,-1-3 11 0,-4-1-16 0,-4 1 14 15,-4 1-12-15,0-9 0 0,0 0 5 0,-12 22 2 16,2-11 3-16,-3 2-6 0,-1-3-16 16,-1 0 1-16,-6-1-3 0,0 4-7 0,-3-1-15 15,0-5-10-15,-3 5-18 0,4-3-7 0,-2 1-16 16,1-1 0-16,-1-1 6 0,1-1 8 15,3 1 5-15,5 0-130 0,-1-1 11 0,3-3-18 16,3-1 3-16,4-1-22 0,0 0-11 0,7-2-38 16,0 0 23-16,-6 0-169 0,6 0-58 15,0 0 34-15,-7 0-19 0,7 0 27 0,0 0 100 16,0 0 1-16,-9 0 13 0,9 0 7 16</inkml:trace>
  <inkml:trace contextRef="#ctx0" brushRef="#br0" timeOffset="61807.83">17521 4284 320 0,'0'-14'233'0,"0"14"-22"0,0 0-13 15,0 0-18-15,0 0 5 0,0-14-2 0,-23-3-11 16,23 16-6-16,0-4-21 0,-2 1 1 15,0 1-13-15,1 1-15 0,0-1 7 16,1 0-26-16,-2 1-6 0,0 0 8 0,-1 1-29 16,1-2 16-16,2 2-13 0,-2-1-19 0,1 2-13 15,0-1 7-15,-1 0-16 0,0 0 8 0,-1 0-18 16,3 1 13-16,-3 0 2 0,1 0-11 16,1 0-5-16,-1 2 6 0,1-2-7 0,0 2 5 15,-1-2 5-15,2 2-7 0,0 0 5 16,-2 1-10-16,2 0 23 0,2 1 4 0,-2 1 15 15,0 1-19-15,0 0 11 0,0 2-27 0,0-8-2 16,0 13-4-16,0 5-1 0,0 1 59 0,9 24-16 16,-6-21-11-16,0 1 10 0,1 0-15 15,0 0-6-15,2-2-2 0,-2 2 17 0,-1-1-13 16,3-1-6-16,0 0 6 0,-2 0-8 0,1 2-6 16,-1-2-9-16,0-2 16 0,-1 1-11 15,1 3-5-15,-4 0-5 0,3-2-6 0,-1 7 8 16,-2-1 6-16,3-1-27 0,-2-4 29 0,1 4-9 15,-2 1-6-15,0-1-20 0,1-1 20 16,-1-13 15-16,0 5-20 0,0 0-17 0,0 2 15 16,0-2 0-16,0-3 11 0,0-3-5 0,0-2-3 15,0-1-14-15,0-2 12 0,0-6 8 16,0 9-22-16,0-9 13 0,0 8 5 0,0-8 1 16,0 7 1-16,0-7 1 0,0 0-22 0,0 7-21 15,0-7 4-15,0 0 3 0,0 6 2 0,0-6-16 16,0 0-36-16,0 0-12 0,0 0 3 15,6 9-22-15,-6-9-20 0,0-3-8 0,0 0-13 16,0-3-26-16,0 3-28 0,2-3 17 0,-2-2-185 16,3-7-62-16,-3 6 16 0,4-17 27 15,-4 6 25-15,3 0 34 0,-1 1 24 0,1 0 6 16</inkml:trace>
  <inkml:trace contextRef="#ctx0" brushRef="#br0" timeOffset="62954.38">17505 4225 523 0,'0'0'135'0,"-1"-1"-29"0,0 1 8 16,1 0-4-16,0 0 2 0,-1-1-27 0,1-1-7 16,0 2-2-16,0-3-3 0,1 3-13 15,0-2-13-15,-2 1 29 0,0-1-12 0,1 0 3 16,-1 0 5-16,1 2-7 0,-3-2 2 0,3 0 8 16,0 2-20-16,0-3-10 0,-2 1 12 0,2 1 8 15,0-1-13-15,0 1 3 0,-2-2-10 16,4 2 2-16,-4 1 6 0,4-3 6 0,-2 1-14 15,0 0 10-15,0-1-5 0,0 1-5 16,0 2 10-16,0 0 5 0,0 0-10 0,0-6-13 16,0 6-16-16,0 0 20 0,0-8-25 0,0 8 1 15,0-7 3-15,0 7 3 0,0-8 6 0,0 8-15 16,0-6 8-16,0 6-5 0,0-7 1 16,0 7 5-16,0-6-6 0,0 6-6 0,0 0-16 15,0-8 9-15,0 8-3 0,0-7-3 0,0-1 2 16,0 8 4-16,0-6 4 0,0 6-8 15,0-9 8-15,-6 3-9 0,-1-7-1 0,5 8 12 16,1-1-6-16,-1-9 2 0,1 4 8 16,-1 0-16-16,-1 1 3 0,3 1-13 0,0 1 16 15,0-1-9-15,-3 2 14 0,3 0-18 0,-2 0-4 16,2-1 11-16,-1 2 10 0,-1 0-4 16,1-1 6-16,1 1-17 0,-1 2-2 0,1-3 1 15,-2 2 2-15,2 1 5 0,0-1 14 0,0 2-12 16,0-2 7-16,-2 2-11 0,2-1-11 15,0 2 10-15,-2-2-5 0,2 0 24 0,0 2-6 16,0-1 4-16,0 1-16 0,0-1 3 0,0 1 0 16,0 0 8-16,0-1-6 0,0 0 6 15,-1 2 9-15,1-1-4 0,0 1-8 0,0-2 6 16,-1 3 0-16,1-1-9 0,0 0 15 16,0 0-13-16,0 0-12 0,0-1 12 0,0 1 8 15,0 1-13-15,0 0 15 0,0-2-9 16,0 1 0-16,0 0 4 0,0 1 4 0,0 0 3 15,0 0-3-15,-2-1 2 0,2-1-16 0,0 2 7 16,0 0 19-16,0 0-4 0,0 0-1 0,2-3-9 16,0 3-6-16,-2 0 22 0,0-1-12 15,0 0 5-15,0-1-7 0,0 0-1 0,2 2 15 16,-2-3-14-16,0 0-9 0,0 2 7 0,0-2 9 16,-2 0-19-16,4 2 0 0,-2-1-9 15,0 1 16-15,-2-2 8 0,2 0 7 0,0 2-19 16,0 0-3-16,0-1-17 0,0 0 16 15,0 1-6-15,-1-1 11 0,0 2-1 0,1-3 2 16,0 3-8-16,-1 0-4 0,0 0 3 0,0 0-4 16,1-2 13-16,0 2-18 0,-1 0 1 0,2 0 13 15,-2 0-3-15,2 2-6 0,-1-2 3 0,0 0 1 16,0 0 11-16,0 0 10 0,1 0-33 16,-2 0 30-16,1-2-26 0,0 4 7 0,0-2-11 15,0 0 27-15,0 0-28 0,1 0 5 16,-2 0 3-16,1 3-4 0,0-2-7 0,0 1-10 15,1-1-2-15,-2 0-7 0,1 0 6 0,0 0-1 16,-1 1-9-16,0-2-9 0,1 0-10 16,0 3-29-16,0-3-31 0,0 0-35 15,0 1 16-15,1 1 11 0,-1-1 13 0,0 0-300 16,1 0 29-16,0-1 24 0,0 1 16 0,-1-2 10 16,1 1 43-16</inkml:trace>
  <inkml:trace contextRef="#ctx0" brushRef="#br0" timeOffset="65096.75">17469 3799 296 0,'0'-1'213'0,"-2"1"-23"0,0 0-23 0,2-2-1 16,-2 1-4-16,1 0-29 0,-1 0-7 0,0 0-4 16,0 0-9-16,0-1-9 0,0 1-7 0,1 1-13 15,0-3 1-15,-2 2-8 0,1 0 8 0,0-1-10 16,2 0-15-16,-2 0 9 0,1 1 0 16,-2 0-21-16,4 1 18 0,-2-1-9 0,0 0 1 15,0-1-7-15,-1 2-7 0,2-3-4 16,-2 3 6-16,2-1-4 0,0 2 15 0,0-2-10 15,0 1 7-15,-2-1 7 0,4 1-18 0,-2 0-6 16,0-1-3-16,0 0-5 0,0 1-2 16,2 0 4-16,-2 0-2 0,2-1-14 0,-2 1 6 15,2-1 23-15,2 1-17 0,-2-2-21 0,0 1 23 16,4 1-11-16,-1-2 19 0,1 2-4 0,-2-1-10 16,4 1-14-16,-3-2 17 0,1 1-23 15,2 0 21-15,9-1-18 0,2-2 17 16,-4 3-8-16,-3-2 24 0,-12 3-21 0,11 0 4 15,-3 0 3-15,1 0-13 0,1 0 1 0,3 0 10 16,0 0-21-16,2 0 20 0,1 0-4 0,3 0 22 16,1 0-27-16,0 0-5 0,-4 0 4 15,-2 0 11-15,3 0-18 0,-2 0 32 0,0 0-36 16,-2 0 24-16,0 0-10 0,3 0-4 0,2 0-1 16,17-8 0-16,-19 8-2 0,-16 0 3 15,11 0-3-15,0 0 10 0,1 0-2 0,2 0 18 16,2 0-4-16,-1 0-3 0,2 0-2 0,-4 0-21 15,5 0-26-15,1 0 32 0,3 0-14 16,0 0 10-16,-2 0 7 0,1 0-6 0,1 0 1 16,0 0-21-16,-2 0 6 0,23-9 14 15,-24 9-2-15,0-3-1 0,1 0-1 0,-5 2 20 16,-1 1-11-16,-2 0-2 0,0 0 0 0,-2 0-3 16,-1 0 0-16,4 0-9 0,0 0 0 0,-1 0 28 15,1 0-19-15,3 0 0 0,2 0 0 16,-2 0-2-16,0 0 0 0,0 0 1 0,3 0 0 15,0 0-1-15,20-9 0 0,-19 7-1 16,-6 1-3-16,5 0-1 0,0 0-4 0,-9 1 1 16,2 0 0-16,1 0 1 0,3 0 2 0,1 0 2 15,-3 0-2-15,-1 0 2 0,5 0 2 0,1 0 0 16,0 0-2-16,-1 0 18 0,-3 0-4 16,4 0-42-16,0 0 2 0,-3 0 24 0,0 0 0 15,2 0 0-15,-1 0 0 0,-2 0 14 16,3 0-13-16,2 0 0 0,-1 0-1 0,-1 0 3 15,0 0-1-15,2 0-1 0,1 0-1 0,-1 0-11 16,2 0 1-16,0 0 1 0,1 0-4 16,-3 0 10-16,2 0 2 0,-1 0-1 0,0 0 0 15,22-12 14-15,-28 12-3 0,6-1 13 0,-3 0-13 16,0-1-8-16,-1 2-1 0,-11 0 1 16,3 0-1-16,1 0 1 0,4 0-1 15,-1 0 0-15,0 0 2 0,-1 0-1 0,5 0-5 0,-1 0 0 16,22-10 15-16,-18 8-6 0,1 0-9 15,2-1 1-15,-3 2 0 0,3-2 24 0,0 2-4 16,0-1-43-16,-2 0 3 0,0 0 27 0,0 2 1 16,-2 0-15-16,1-1 2 0,-2-2 10 15,-11 3 1-15,3 0-1 0,2 0 0 0,-2 0 1 16,0 0-21-16,6 0 1 0,-1 0 25 16,-1 0-2-16,-2 0-1 0,-1 0 0 0,1 0 1 15,3 0-26-15,4 0 2 0,-1 0 26 0,1 0-4 16,1 0 0-16,-1 0 0 0,1 0 0 15,2 0-1-15,-1 0-6 0,19-11-1 0,-26 10 3 16,0 0 13-16,5 0-5 0,-3 0-3 0,-16 1-5 16,11 0-2-16,2 0 4 0,2 0-2 15,-1 0 19-15,-1 0-20 0,0 0 1 0,-1 0 0 16,4 0-1-16,3 0-10 0,-3 0-1 0,-2 0 3 16,2 0 1-16,1 0 12 0,18-11-3 15,-15 8 5-15,0 1-1 0,-5 1 0 0,5 0 0 16,-5-1 12-16,3 1-1 0,-3-1-2 0,4 2-8 15,-1-2 2-15,-3 2 0 0,-1-1 0 16,-3 0-9-16,-2 1 1 0,5 0-6 0,2 0 0 16,-1 0 2-16,1 0 7 0,-1 0 10 0,-1 0 0 15,2 0-2-15,1 0-1 0,19-10-1 16,-18 9-1-16,2 0-19 0,-1 0 0 0,0-1-13 16,0 1 14-16,-1-1 0 0,4 1 2 15,-2 1-4-15,1 0 10 0,-3 0-3 0,-3-3-14 16,3 3 2-16,-3-1 2 0,5 1 2 15,-3-4 18-15,-3 2 8 0,8 2-4 0,-4-1-10 16,-10 1 0-16,2 0 0 0,0 0 2 16,6 0 0-16,-2 0-1 0,4 0 1 0,1 0 0 15,-1 0 0-15,-1 0 0 0,-2 0-17 16,-1 0 16-16,-2 0 0 0,6 0 9 0,19-9 0 16,-19 8-1-16,2 1 0 0,-4-1-4 15,-3-1 2-15,-1 2 19 0,0 0-1 0,-2 0-26 16,5 0 11-16,1 0 2 0,2 0-2 15,-2 0-9-15,0 0 20 0,1 0-1 0,4 0-2 16,0 0-2-16,-3 0-2 0,-1 0-1 0,2 0-1 16,-1 0-21-16,0 0-2 0,-1 0 5 0,0 0-4 15,-3 0 2-15,3 0 7 0,-2 0-2 16,-1 0 10-16,-1 0 5 0,0 0-12 0,2 0 2 16,1 0 4-16,0 0 7 0,2 0-2 15,-2 0 0-15,3 0-18 0,-2 0-3 0,-3 0 17 16,-2 0-16-16,1 0 10 0,2 0 0 0,2 0 15 15,-1 0-13-15,-1 0-1 0,-2 0 0 16,-1 0 11-16,-1 0 10 0,6 0-36 0,-2 0 23 16,0 0 3-16,1 0 7 0,1 0-10 0,-3 0-22 15,4 0 18-15,0 0 7 0,0 0-2 16,1 0-1-16,-1 0-1 0,0 0-4 0,-1 0-9 16,0 0 14-16,-2 0-7 0,-1 0 5 0,-3 0-14 15,0 0 20-15,-1 0 1 0,-1 0-11 16,1 0-6-16,4 0-5 0,4 0 6 15,0 0-10-15,1 0 16 0,-3 0 17 0,2 0-11 16,-2 0-20-16,3 0 17 0,2 0-10 0,-1 0-1 16,1 0 10-16,0 0 1 0,0 0-17 15,-3 0 11-15,1 0 5 0,-4 0-2 0,-1 0-3 16,-2 0 8-16,4 0-4 0,-3 0 7 0,0 0-7 16,-1 0-5-16,-2 0-7 0,0 0 25 15,-2 0-3-15,0 0-10 0,-1 0 22 0,1 0-17 16,-1 0 9-16,1 0-16 0,-1 0 17 0,2 0-19 15,-2 0 10-15,-1 0-7 0,1 0 2 16,2 0-5-16,-3 0 20 0,0 0-25 0,1 0 9 16,-7 0-8-16,8 0 13 0,0 0-10 0,-8 0 15 15,7 0-20-15,-7 0 15 0,7 0-4 16,-7 0-21-16,6 0 11 0,-6 0 23 0,8 0-13 16,-8 0-17-16,0 0 8 0,6 0 0 0,-6 0 7 15,0 0 7-15,7 0-3 0,-7 0-10 16,0 0 1-16,7 0 9 0,-7 0-2 0,0 0-9 15,15-5 6-15,-12 5 2 0,-2 0 0 0,0-2 6 16,0 2-10-16,1-1-19 0,-2 1-2 16,1 0 5-16,0 0-60 0,-1 0-37 0,1 0-13 15,-1 0-33-15,-1 0-38 0,1-1 20 0,0-1-154 16,-2 2-163-16,2-2 28 0,-1 1 35 16,-1-2 36-16,2 1 44 0,-2 1 13 15,2 0 7-15,0-1 13 0</inkml:trace>
  <inkml:trace contextRef="#ctx0" brushRef="#br0" timeOffset="68222.09">22952 3546 730 0,'-1'0'223'15,"0"0"-12"-15,1 0-11 0,0 0-3 16,0 0-14-16,-2 0-14 0,1 0 9 0,1 0-19 16,0-1-5-16,-1 1 3 0,1 0-32 15,-1 1-4-15,1-1-10 0,-2 0-7 0,2 0-3 16,0 0-15-16,1 0-12 0,-1 0-6 0,0 2 19 15,1-1-10-15,-2 1 6 0,0 1-12 0,1 1 2 16,0-2-6-16,0 4-9 0,0-2-5 16,0 1-4-16,0 1-4 0,0 0 28 0,-1 0-19 15,1-6 16-15,0 8-4 0,0-2-1 16,0 2-17-16,0 4 16 0,0 3-8 0,0 2 0 16,0 0-10-16,0-2-1 0,-15 16-7 0,14-19 13 15,-1 6-4-15,0-6-10 0,1-1 1 0,0-1 1 16,0 0-9-16,1 0-1 0,-6 5 12 15,5-1-9-15,1-8-5 0,0 3 3 0,0 0 2 16,0 0-19-16,0-1 13 0,0 6-9 0,0 1 11 16,0-1-4-16,0 1-1 0,0-2 4 15,0-2-6-15,0 4 4 0,0 0-5 0,0-2 4 16,11 20-8-16,-10-19-3 0,1-2 3 16,-2 0 8-16,3 5-7 0,-2 0 0 0,0 1 3 15,1-4-7-15,0-5 5 0,-1 1 2 16,-1-10-7-16,0 8 0 0,0 1-2 0,0 3 7 15,0 2-8-15,0-3-2 0,0 0 0 0,0-1 6 16,0 0-8-16,0-3-5 0,0 0 12 16,0 1-13-16,0 0 4 0,0-1-6 0,0 0 11 15,0 7-3-15,0-2 1 0,0 1-2 0,0-2-1 16,0 0-1-16,0-2-1 0,0 0 0 16,7-2 0-16,3 19 1 0,-9-15 2 0,0-2-11 15,0 1 8-15,-1-3-5 0,0 1 13 0,0-1-2 16,1-1-2-16,-1 0-2 0,2 1-6 15,-2-1 11-15,0 0-5 0,0 2 0 0,1 0 0 16,-1 0-4-16,1-2 5 0,3 12 6 16,-3-4 1-16,2 1 4 0,-3-1-8 0,2-4 4 15,-1-2-8-15,0-1 11 0,0 1-6 0,0-1 5 16,0-1-13-16,-1 0 17 0,1 1-15 16,-1-3 9-16,0 2-6 0,0 0 9 15,0 1-20-15,1-1 15 0,-1 0-17 0,0 0 10 16,0 2 1-16,0-8 4 0,0 12-8 15,0 0 0-15,0-2-1 0,0 0-1 0,0-1 5 16,0 0 4-16,0-2 0 0,0-1-3 16,0 1-10-16,0-7 6 0,0 8 2 0,0-8 7 15,0 9-9-15,0-2-4 0,0-7 2 16,0 10 0-16,0-5-6 0,0-5 11 0,0 9-6 16,0-3 14-16,0 0-9 0,0-6 4 15,0 9 2-15,0-1-2 0,0 4 0 0,0-1 2 16,0 0-9-16,0-1 3 0,0-2 0 15,0-2 2-15,0 1-3 0,0-7 9 0,0 8-14 16,0-1 14-16,0-7 1 0,0 7-4 16,0 0-9-16,0-7-5 0,0 8 13 0,0-3-5 15,0 7 5-15,1-8 3 0,0 1-16 16,0 0 13-16,0-2-12 0,-1 2 3 0,1-1 0 16,0 1 9-16,0-2 3 0,0 1-2 15,0-1-5-15,0 2 9 0,0-3-11 0,0 1 10 16,-1 1-13-16,1-1 6 0,1-1-6 15,-1 1 15-15,1-1-20 0,-2 1 17 0,0 0-9 16,0-2-6-16,1 2 4 0,-1-1 4 0,0-1 10 16,1 0-9-16,0 0-10 0,-1 1 12 15,0-2-13-15,0 0 2 0,0 0 6 0,0 0-1 16,0 0-4-16,0 0-2 0,0 0 14 0,0 0-1 16,0 0-2-16,0 0 7 0,0 0-18 15,0 0 8-15,0 0 12 0,0 0-5 0,0 0-10 16,0 0-5-16,0 0 7 0,0 0 2 0,0 0 8 15,0 0-7-15,-10 10-6 0,7-10 5 16,-1 0-9-16,0 0 12 0,-3 0-9 0,2 0 16 16,-3 0-20-16,1 0 16 0,7 0-7 0,-8 0-1 15,1 0-12-15,-7 0 18 0,0 0-14 16,0 0-3-16,3 0 3 0,-1 0 14 0,1 0-17 16,2 0 12-16,-1 0-8 0,-3 0 3 0,0 0 0 15,-1 0-3-15,-10 10 8 0,13-9-5 16,-10 2 0-16,3-3 9 0,-3 0-13 0,1 0 2 15,10 0 4-15,-6 0 13 0,-2 0-11 16,-3 0 5-16,-2 0-7 0,3 0-4 0,-2 0 6 16,1 0-6-16,1 0 5 0,0 0 15 0,2 0-9 15,3 0 3-15,0 0-11 0,4 0 7 16,1 0-4-16,0 0 0 0,2 0-7 0,1 0 16 16,0 0-19-16,1 0 21 0,-2 0-14 15,1 0-2-15,-1 0 2 0,-6 0-4 16,-1 0 7-16,-2 0 0 0,0 0-3 0,1 0 7 15,0 0-9-15,-3 0-1 0,0 0 1 16,1 0 19-16,0 0-19 0,3 0 3 0,-3 0 1 16,-2 0-2-16,2 0 1 0,-1 0 11 0,1 0-15 15,0 0 12-15,4 0-4 0,-1 0-5 16,-1 0-4-16,-2 0 17 0,-2 0-2 0,0 0-1 16,-1 0-8-16,-1 0 7 0,-2 0-5 15,1 0 3-15,-1 0-4 0,-2 0 4 0,1 0-2 16,-2 0-8-16,1 0 10 0,0 0 0 0,-1 0-12 15,-1 0 15-15,1 0-3 0,2 0-7 16,0 7-3-16,3-7-1 0,-1 0 1 0,-19 12 5 16,22-11-2-16,9-1 11 0,-2 0-3 15,-3 0 1-15,0 0-14 0,-1 0 14 16,1 0-10-16,-14 12-3 0,13-11-4 0,3 0 3 16,2 1 8-16,1-1-2 0,1 1 2 0,-7 0 5 15,0 1-7-15,-1 1 9 0,5-3-9 0,1-1 7 16,2 2-8-16,-1-1 3 0,-6 1 6 15,2 0 1-15,3-1-10 0,1 0 6 0,-6 1-8 16,2-1 10-16,-2 1-10 0,4-1 3 0,5-1-4 16,-3 0-3-16,-2 0 18 0,0 0-6 15,-2 0-8-15,0 0 0 0,-16 11 15 0,16-8-5 16,-3-1-13-16,3-1 18 0,-4 2-9 0,0 0 6 16,11-3-2-16,-5 0 6 0,-4 0-17 15,3 0 15-15,-4 0-19 0,1 0 1 0,-18 10 11 16,18-8 4-16,-2 1-15 0,0-1 3 0,1 1 8 15,-1-3-4-15,2 2 9 0,-4 1 0 16,-1 0 1-16,3 0-18 0,-1 0 11 0,-2 0 1 16,2 1-2-16,-3 0-13 0,3-3 20 15,-2 2-5-15,2-1-2 0,1 1 6 0,1-1-3 16,-1 1-1-16,3-1 0 0,4 0 3 0,2-1-8 16,0 1 8-16,3 1-16 0,0-2 16 15,0 0-13-15,-1 0 0 0,2-1 8 0,-1 1 7 16,1-1-11-16,-1 1-3 0,-12 0 0 0,2 2-3 15,2-3 4-15,-4 0 1 0,2 3 16 16,-4 0-10-16,2 0 4 0,0 0 3 0,-2-1 1 16,1 1-18-16,-2-1 4 0,-1 0 10 15,2 1-12-15,-3-1 1 0,3-2 11 0,-5 3-4 16,0 0-8-16,1 1 0 0,0-2 0 0,1 1 14 16,0-1-7-16,-2 0-9 0,1-1 11 0,-1 2-9 15,-1-1 8-15,4-2-5 0,-2 3 15 16,1 0 1-16,1 0-20 0,1-2 17 0,-1 2-11 15,2-1-9-15,0 0 20 0,7-1-1 0,-6 2-2 16,3 0-12-16,-1-2-2 0,0 0 12 16,0 4 0-16,4-4-8 0,8-1 0 0,-3 0 17 15,-4 0-15-15,-1 0 9 0,-1 0-3 0,-3 0-12 16,0 0 5-16,-18 9-1 0,18-9 14 16,-2 0-10-16,0 5-6 0,1-3 17 0,-3-2-4 15,1 1-18-15,-4 0 4 0,6 2 16 0,-2-3-12 16,11 0 4-16,-5 0-8 0,-2 0 19 15,-1 0-17-15,0 0 4 0,-1 0-5 0,-1 0 13 16,1 0-11-16,0 0-5 0,-1 0 7 16,1 0-4-16,0 0 6 0,-19 10-5 0,17-10 3 15,6 1-6-15,-4 2 10 0,-1-3 11 16,5 2-19-16,-6-2 12 0,14 0 1 16,-3 0 2-16,-1 0-4 0,0 0 2 0,0 0-14 15,1 0 14-15,2 0 1 0,1 0-2 0,-2 0-5 16,2 0-12-16,-6 0 18 0,-1 0-16 15,-2 0 0-15,-2 0 5 0,3 0-17 0,2 0 16 16,-12-11-17-16,25 11 14 0,-9 0 0 16,1 0-12-16,-1 0 14 0,1 0 3 15,1 0-10-15,1 0 0 0,-1 0 3 0,7 0 10 16,-11 0 4-16,4 0-4 0,0 0-9 0,0 0 9 16,7 0-16-16,-10 0 2 0,1 0-15 0,2 0 14 15,0 0-4-15,-2 0-8 0,-4 0-2 16,-19-8 5-16,16 8 0 0,3 0 1 15,-1 0-2-15,3 0 1 0,0 0-1 0,-9 0 9 16,4-1-11-16,2 1 12 0,-4-1 10 0,3 1-7 16,2-2-5-16,3 1 8 0,-1 1-7 15,11 0 10-15,-10 0-5 0,2 0 10 0,0 0-10 16,1 0-9-16,-3 0-4 0,2 0 4 0,1 0-3 16,-7 0 15-16,-1 0-20 0,1 0 1 15,3 0 5-15,1 0 2 0,0 0 6 0,1 0-3 16,0 0 3-16,4 0 6 0,5 0 9 0,-11 0-12 15,3 0 4-15,1 0-6 0,7 0 11 16,-10 0-11-16,2 0 4 0,8 0 5 0,-9 0-1 16,0 0-12-16,2 0 7 0,0 0 4 15,1 0 2-15,-1 0 2 0,-6 0 4 0,-10 13-3 16,12-11-6-16,2-1-2 0,0 1 10 0,-1-1-9 16,4 0 19-16,-3 0-17 0,3 0 1 15,-2-1 1-15,1 3 3 0,1-3 9 0,-1 1-22 16,0 0 6-16,0 1 11 0,2-2 3 15,0 1-9-15,-3-1-5 0,2 2 5 0,-2-2 9 16,3 2-12-16,-2-1 11 0,2 1 0 0,-2-2-10 16,0 2 1-16,1-1-6 0,0 2-5 0,-11 3 11 15,4-4 0-15,2 1 10 0,2-3-5 16,0 1-6-16,3 0 16 0,-2 1-12 0,2-1 1 16,1 0 2-16,0 0-4 0,-1 0 1 15,1 1 0-15,0-2 0 0,1 1 4 0,-1 0-9 16,1-1-6-16,0 0 4 0,0 1 8 0,-2 0 3 15,0-1-17-15,2 1 7 0,-3 1 12 0,-7 4 0 16,3-3-3-16,2 0-1 0,-2-1-7 16,2-1 1-16,0 1 8 0,0-1-2 0,2 1 9 15,2-2-12-15,-1 1 13 0,1 1-10 16,-2-1-2-16,2-1-6 0,2 2 2 0,-2-2 1 16,3 0 4-16,-2 0 1 0,1 0 5 0,-1 0 0 15,1 0-7-15,1 0-2 0,0 0 10 16,2 0-12-16,0 0-8 0,0 0 28 0,0 0-30 15,0 0 11-15,0 0 2 0,0 0 4 16,-3-9-5-16,3 8-4 0,1 0 8 0,1 0-2 16,-1-1-14-16,0-1 14 0,1 3 0 0,1-2 11 15,-1 1-9-15,0-1-7 0,-1 1-9 16,1 0 23-16,0-1-6 0,-2 2-1 0,2-2-4 16,-2 1-7-16,0 1 8 0,2-2 9 15,0 1 0-15,-1 0-9 0,0 1 11 0,0-1-19 16,0 1 6-16,0-2-7 0,0 1-1 0,-1 1 23 15,1-2-3-15,1 2-16 0,-2 0 12 16,0 0-20-16,2 0-3 0,-2-2-23 0,0 2 3 16,0-1-72-16,3 1-12 0,-2-1-22 15,-1 1-17-15,2-1-15 0,-1-1-64 0,1 1 21 16,-1-1-105-16,3 0-112 0,-1-2 5 0,2 1 14 16,-4-2 24-16,4 1 46 0,-2 0 20 0,5-7 1 15,1 1 44-15</inkml:trace>
  <inkml:trace contextRef="#ctx0" brushRef="#br0" timeOffset="68882.41">17552 5027 320 0,'1'-5'257'0,"-1"3"-41"16,-1 2-3-16,2-3-32 0,-2 1-7 0,1 0-24 15,1-1-12-15,-2 0 6 0,1 1-26 16,0 1-4-16,0 1-14 0,0-1 10 0,0 0-1 16,1-1-13-16,1 2 1 0,-2-1-18 15,2 2-9-15,-1-3 12 0,0 3 0 0,-1 0-4 16,3 2-14-16,-3-2 22 0,0 3-13 0,0 1-3 15,-3 2-14-15,6 0-1 0,-6 8 19 0,3-6 5 16,0 3-7-16,0 5-22 0,-11 18-5 16,11-14-4-16,-2-4-4 0,2-7-5 0,0 6-2 15,0 1 49-15,0 3 11 0,0-1-9 16,0 3-15-16,0-1-18 0,0-1-6 0,0-1-8 16,0 0 21-16,0-1-11 0,0-1-4 0,0-3-23 15,0-2 29-15,0 0 3 0,0-2-41 16,0-1 21-16,0-1 2 0,0 5-6 0,0 0 4 15,0-2-3-15,0 0-4 0,0-3-16 16,0-2 14-16,0-6-6 0,0 7-9 0,0-7 14 16,0 8-8-16,0-8 4 0,0 0-2 0,-4 12-9 15,4-9-2-15,-1-3-2 0,0 0-49 16,1 0 1-16,0 1-26 0,-1 0-31 0,1-2-12 16,-2 1-17-16,0-1-18 0,2-2-37 0,0-1-27 15,0 0 17-15,2-2-226 0,0 0-23 16,1-10 35-16,1-1 28 0,-2-2 24 0,5 1 28 15,0-4 8-15,2-2 38 0</inkml:trace>
  <inkml:trace contextRef="#ctx0" brushRef="#br0" timeOffset="69724.59">17809 3934 210 0,'3'-4'201'0,"-1"-1"-31"15,1 1-3-15,-1-1-14 0,-1 1-6 16,3-1-30-16,-2 1-10 0,0 0 6 0,0-2-8 15,1 4-4-15,-3-2-15 0,3-1 1 0,0 1 7 16,-1 1-12-16,1 0 3 0,-2-1 7 16,1 2 4-16,0-1 2 0,-1 0-9 0,0 1-12 15,1 0-7-15,-2 0-9 0,1-1 5 0,-1 2 0 16,0 0-13-16,1-2-7 0,0 3-1 16,-1 0-9-16,0 0-2 0,0 0 6 0,-3-3-10 15,2 3-15-15,0 0 5 0,0 0 5 0,-2 0 6 16,3 2 5-16,-2-1-17 0,-1 2 9 15,1-1-12-15,-2 1-1 0,-1 1 10 0,-6 6-10 16,2 5 8-16,-4-3 5 0,2-1 2 0,2 4-5 16,-4 2 6-16,0 1-10 0,-1 2 10 0,1 2 3 15,-1-1 2-15,2-1-12 0,1 3 6 16,-3-1-5-16,3 1 13 0,-3 4-18 0,5-3 3 16,-6 1-3-16,3 1-9 0,-3 0 7 15,2 2 0-15,-1-2 4 0,-1 1 3 0,1-1-13 16,1-1 11-16,0 0-11 0,2-3-6 0,-2-1-1 15,2 3-11-15,2-3 12 0,0-4-10 0,1-2 25 16,2-2-39-16,2-4-2 0,1-1-12 16,1-2 2-16,-1-1 1 0,2-1-12 0,1-4-15 15,0 0-6-15,0 0-44 0,6 1-7 0,-3-2-37 16,3-1 14-16,5-8-166 0,2-1-120 16,1 0 12-16,4-3 52 0,-4 2 24 0,0-3-19 15,-1 0 11-15,1-1-12 0</inkml:trace>
  <inkml:trace contextRef="#ctx0" brushRef="#br0" timeOffset="70319.7">18359 3858 314 0,'2'-2'242'0,"-1"1"-35"0,1-1-19 0,-1 1-30 16,0 0 2-16,1-1-11 0,-1 2-1 0,0-3-3 15,0 2-17-15,-1 1-3 0,0-2 6 16,0 2-22-16,0-1 8 0,1 1-6 15,-2 0-12-15,0 0-3 0,1 0-16 0,0 0 10 16,-4 0-11-16,2 1-4 0,-2-1-4 0,2 3 6 16,-3 1-12-16,-6 5 9 0,-1 1-20 0,-1 1-3 15,0 2 6-15,-4 3-16 0,1 1 11 16,1 2-2-16,2 0-5 0,-2 1 26 0,-2-2-25 16,3 5-19-16,-3 1 21 0,1 1-31 0,0-1 12 15,-4 2-3-15,2 0 19 0,-3-1-30 16,-1 7 27-16,1-1-34 0,-3 2 15 0,2 0-13 15,-3 0 14-15,0 1-3 0,-2 0-1 16,2-2 17-16,-2 0-29 0,-2 1-4 0,3-2-4 16,3-4 9-16,0 1 9 0,3-3-13 0,0-1 2 15,1-2-5-15,0-2-16 0,3 0 24 16,3-2-15-16,-2 1-5 0,4-2 24 0,-2-3 7 16,4 1-24-16,1 0-22 0,1-5-4 0,3-3 8 15,1 0-20-15,-4-3 1 0,5 0-13 16,-2 0-2-16,2-1-11 0,-1-1-6 15,3-2-5-15,0 0-22 0,0 0-17 0,3-2-9 16,1-2-29-16,0 1 14 0,10-6-162 16,1-6-69-16,-1 2-4 0,4 1-10 0,-2-5 40 15,4 3 22-15,-3-1 14 0,2 1-6 16</inkml:trace>
  <inkml:trace contextRef="#ctx0" brushRef="#br0" timeOffset="70850.11">18849 3846 241 0,'0'-1'229'0,"0"2"-30"0,0-1 3 0,-1 0-20 15,-1 3-3-15,-1-2-8 0,0 2-18 0,-2 0-2 16,0 0-15-16,-5 6 11 0,-2 0-15 16,0 1-11-16,0-2 2 0,-2 3-14 0,1 0 3 15,4-1-5-15,-5 1-5 0,2 1-7 0,-1 1 0 16,1 1-3-16,-5 1-11 0,2 3 29 15,-2 0-28-15,0 2 4 0,-1 0-10 0,0 5-11 16,-4 2-12-16,-1 2 14 0,0 2 11 16,-3 0-11-16,0 4-11 0,0 1-14 0,-5 0-21 15,2 0 14-15,-2 1-18 0,-3-1 13 0,3 0 10 16,-1 0-42-16,-1 0 3 0,2 1 12 16,0-2 0-16,1 0-4 0,-1-2 19 0,0 3-35 15,1-1 22-15,1-1-26 0,1-4 12 0,-1 1 11 16,2-5-20-16,1 3-20 0,-1-2 13 15,5-3-11-15,4 0-23 0,-3-4 20 0,2 2-21 16,3-6-5-16,-3 3 4 0,0-3-20 0,3-1-11 16,3-1 8-16,3 0-10 0,0-2-11 15,-2-1-15-15,-1 0 3 0,0 0-28 0,5-5 12 16,3 3-59-16,-1-5-18 0,3-1-8 0,-2-2-51 16,2 1-14-16,1-2-15 0,2 0-55 15,0 0 12-15,0-7 2 0</inkml:trace>
  <inkml:trace contextRef="#ctx0" brushRef="#br0" timeOffset="71516.39">19339 3873 620 0,'2'-3'186'16,"0"1"-10"-16,1 0-9 0,-2 0-15 16,1 1-13-16,-1-2-4 0,0 2 0 0,1 0 0 15,-2 0-22-15,2-1-7 0,0 1 0 0,-2 1-12 16,0-1-27-16,0 1 19 0,0 0-6 0,0 1 8 16,-2 1-7-16,0 1 3 0,-2 1-7 15,-7 4 5-15,0 4-6 0,-2 1 2 0,-2 1 8 16,-1 3-2-16,-1 2 1 0,-2-5-14 15,1 7-1-15,-3-1-3 0,-1 3-25 0,-2 1-7 16,-4 2 25-16,2 0-10 0,0 1 13 0,-2 2-6 16,0 0-16-16,0 3-5 0,-2 0-10 0,-2 1 15 15,2-1-8-15,-2 3 3 0,-1 0-17 16,-2 1-1-16,0 1-3 0,2-2-12 0,-2 1 8 16,2 1 3-16,-2-1-6 0,0 0 21 15,-1 1 0-15,1-2-4 0,-1 2-6 0,3-5 2 16,1-1-23-16,1-1 8 0,0-2 1 0,0-1 27 15,5-1-2-15,2-1-5 0,1 0-1 0,1-4-3 16,1 1-3-16,2-3-30 0,2-1-27 16,-1 1-3-16,3 0-7 0,-3 0-4 0,3-5-12 15,1 3-3-15,2-6-7 0,2-3-2 16,3 2 11-16,0-6-8 0,5 1 1 0,0-2 0 16,0-3-21-16,2 0-17 0,0 0-7 15,-1-2-12-15,4 0-33 0,0 0 16 0,2-1-59 16,5-9-64-16,1 2-97 0,2-2-19 15,4-1 36-15,0-1 26 0,3 0 18 0,-1-1-25 16</inkml:trace>
  <inkml:trace contextRef="#ctx0" brushRef="#br0" timeOffset="72148.3">19889 3846 386 0,'1'-3'207'16,"1"1"-26"-16,0-1-34 0,-1 0 9 0,1 2-15 15,1-2-5-15,-1 3-2 0,-1-2-10 0,-1 1 15 16,1 0-12-16,0 1-1 0,-2 1-15 16,1 1 7-16,-1-1 4 0,0 0 1 0,0 1-27 15,-1 2-3-15,-2 0 24 0,-5 7-19 16,-2 2-7-16,0 1 18 0,-2 1-28 0,-5 3 7 15,4 2 6-15,0 0 13 0,-2 1-10 0,-2 1-15 16,-4 5-8-16,-1-1-8 0,1 0 17 16,-3 4-15-16,-1 3-5 0,-4 0-27 0,0 3 5 15,-2 0-4-15,-2 1 32 0,-3 0-18 16,0 3-25-16,-2-2 30 0,-4 1-7 0,-1 2-19 16,-2-2-2-16,0 0-20 0,-4 1 11 0,3-1 7 15,1 0-1-15,0-2-8 0,3-3 7 16,3-2-10-16,2-4-3 0,3 0 0 0,3-3-18 15,3-1 7-15,2-3 10 0,2-1 14 0,2-2-33 16,3 0 18-16,2-1-3 0,1-2 1 16,6 0-2-16,-3-2-37 0,3 0 0 0,-1-3-22 15,5 2-14-15,-4 0 20 0,4-4-18 0,1 0-9 16,2-2-11-16,-5 5-14 0,1-3-15 16,5-5 13-16,1 1-1 0,-1-2 6 0,2 1-3 15,0 0 0-15,-2-2-3 0,3-1-1 0,0 0-13 16,0-3-11-16,3 2 13 0,0-2-83 0,1-1-73 15,4-10-97-15,1 2-22 0,2-1 37 16,3-4 21-16,3-1 10 0,0 3-14 0</inkml:trace>
  <inkml:trace contextRef="#ctx0" brushRef="#br0" timeOffset="72771.95">20526 3718 411 0,'2'-2'213'0,"0"0"-24"0,-1 0-5 0,0 0-27 16,0 1 3-16,0 0-5 0,-1 0 10 0,3 0-1 16,-1 0-24-16,-2-1-1 0,0 2-4 15,1-1-27-15,0 0 7 0,-1 1-31 0,-1 1-1 16,0 2 2-16,-1 0 16 0,-11 7-5 0,3 4-13 15,-1 3 4-15,-5 1 4 0,0 2 19 16,2 0-22-16,-2 0 12 0,-4 2-4 0,0 4-10 16,-1-1 5-16,3 8-4 0,-5-6-10 15,0 4 9-15,1 3-18 0,-3-4 7 0,0 3-16 16,-1 0-4-16,-1-2-15 0,-3 6 8 0,-2-1-15 16,-1 2 7-16,-1-1 2 0,-2 0 0 15,0 0-2-15,-1-2-17 0,0 2 2 0,0 0 2 16,-1 1 16-16,0-2-28 0,-1 0 0 0,0 1 16 15,1-1-13-15,-1-2-3 0,5 3-4 0,0-3 2 16,0 1-23-16,0-3 32 0,3 0-31 0,1-3-12 16,3-1 4-16,1-3 1 0,1-2 13 15,2 1 1-15,2-2-41 0,0-2-15 0,1-3-25 16,2 0 6-16,-1-4 3 0,4 2-6 16,1-3 6-16,3-3-20 0,2 2 5 0,1-3-14 15,1-2-1-15,4-3-27 0,0-2-7 0,1 0-39 16,2-1 16-16,1-1-130 0,0-2-64 15,1 1-48-15,2-3 22 0,0 3 8 0,10-7 57 16,-1-6 3-16,3 1-12 0</inkml:trace>
  <inkml:trace contextRef="#ctx0" brushRef="#br0" timeOffset="73340.97">21109 3788 315 0,'1'3'320'16,"-2"1"-25"-16,-2 1-37 0,-6 11-6 16,-7 2 5-16,4 2-11 0,-1 0-26 15,-1-1-9-15,-3 6 2 0,-4 1-20 0,-1 1-23 16,-1 2-17-16,-1-1-18 0,-1 3 22 0,-2-1-8 15,0 1-17-15,1-2-4 0,-1 2-27 16,0-1 6-16,2 2-18 0,-4 0 3 0,-2 1-23 16,2-1 0-16,-2 3 2 0,-3-1-13 15,-1 1-3-15,-3 4-9 0,-2 0-12 0,2-1 6 16,-3 2-14-16,0-3-8 0,4 5 17 0,-4-3-4 16,2 2-25-16,1-3 0 0,1 0-29 15,0-2-2-15,4-3 25 0,2-5-18 0,3 0 10 16,3-3-10-16,5-3 2 0,-1-1-28 0,5-2 1 15,-1-4 6-15,-1 3-1 0,1-2-23 16,0-2 6-16,5-2-23 0,-1 0-21 0,4-2-18 16,3-3-10-16,0-1-34 0,1 1-22 0,0-3 12 15,2-1 18-15,0-2-146 0,1 0-99 16,2-1-15-16,0 0 15 0,0 0 56 0,0-5-5 16,4 1 26-16,5-6 31 0</inkml:trace>
  <inkml:trace contextRef="#ctx0" brushRef="#br0" timeOffset="73924.09">21693 3853 458 0,'0'2'258'0,"-1"-1"-26"0,-1 1 2 0,2-1-44 16,-4 2 5-16,1-2-7 0,0 2-18 16,0 0-3-16,-1 0-21 0,0 0 0 0,-8 6-15 15,1-1-3-15,-2 2 3 0,-2 2 14 0,0-1-47 16,0 5 2-16,-3 1 15 0,0 0-13 16,-1 1 7-16,-1 5-11 0,-1-1 7 0,-2 3-5 15,-1 3-9-15,-1 1-10 0,-1 1-4 0,-4 5-16 16,0 0 1-16,-4 1-10 0,-1 4 6 15,-4-3-30-15,-2 5 13 0,1-3 11 16,-2 2-15-16,0-4-23 0,0 2 0 0,1 0 12 16,-1 0 1-16,1-2 3 0,1 0 8 0,1 0-23 15,0-1 3-15,3-2-17 0,0 0 10 0,1-3 2 16,2-1-21-16,-1-2-2 0,6 1 1 16,-1-5-37-16,3-2-14 0,7 0-1 0,-1-3 6 15,-1-3-30-15,3 0-10 0,4-4 5 16,3-2-15-16,1 2-16 0,3-8-11 0,2 0-25 15,2-3-20-15,3-1 16 0,2-1-94 0,0-3-73 16,1 2 25-16,1 0 22 0,5-10-92 0,0 6 26 16,1-5 45-16,2-1-34 0,1 0 7 15</inkml:trace>
  <inkml:trace contextRef="#ctx0" brushRef="#br0" timeOffset="74526.2">22260 3805 357 0,'8'-5'271'15,"-2"0"-48"-15,-1 1-26 0,-1 1-5 16,0 0-29-16,-3 2-15 0,1-2-6 0,0 1-25 16,0 1-11-16,1-1 1 0,-3 2-13 0,0-1-7 15,0 0 2-15,0 1 10 0,-2 0-20 0,1 1 24 16,-1-1-14-16,-1 1-15 0,1 1 12 15,-1 2-14-15,0-1 29 0,-1 0-7 0,-1 0-14 16,1-1 11-16,-2 1-27 0,-5 7 6 16,-1 1 4-16,-2 1 7 0,-1 1-7 0,-1 3 9 15,0-1-12-15,0 4 21 0,-3 1 8 0,1 1-18 16,-3 3 2-16,-2 3 0 0,1 1-3 16,-3 2-15-16,-3-1 19 0,0 3-18 0,0-1-5 15,-4 2 9-15,0 3 0 0,0-1-13 0,-2 3-8 16,-2-1 13-16,-2 2-19 0,-1 1 10 0,-2 2-13 15,-1-3-2-15,0 1 5 0,-1 2-10 0,1-1-9 16,-1 1-4-16,1-1-15 0,2-3 2 16,2-1-16-16,2-2-6 0,1-3 7 15,4-3-1-15,5-3 6 0,1-2-12 0,3-4-10 16,3-3 6-16,2 0-13 0,1-4-26 0,3-2 4 16,7-5 5-16,4-2-56 0,-1-1-24 15,4-5-30-15,1 1 6 0,0-3-27 0,2 1-19 16,9-7 18-16,1 0-118 0,0-6-59 15,7 2-97-15,0-1 39 0,-4-1 27 0,3 2 21 16,0-2 20-16,2 1 42 0,-2-2 11 16</inkml:trace>
  <inkml:trace contextRef="#ctx0" brushRef="#br0" timeOffset="74988.43">22628 4042 551 0,'0'0'276'0,"-1"0"-37"0,0 3-18 0,0-3-10 16,0 2-2-16,0 1-29 0,0 0-14 0,0-1 1 16,-1 0-28-16,0 0 3 0,1 2-7 0,-2-1-12 15,0 2 8-15,-6 9 13 0,-1-1 3 16,-3 1-15-16,-1 2 4 0,-2-1 3 0,0 2 5 16,-2 4-4-16,-1 0-8 0,-4 3-5 15,0 2-4-15,-2 2-20 0,-3 0 7 0,-2 3-16 16,-1-2-14-16,0 5-4 0,-3-2 0 0,-1 0-13 15,-2-1-3-15,0 1-3 0,-2-1-4 0,-2 0-7 16,1 0-6-16,0-3-41 0,0 0-23 16,2-1 5-16,2-6-11 0,3 2 3 0,3-2-65 15,3-2-4-15,1-4-27 0,3-1-23 0,2-1-18 16,0 1-30-16,3-4-13 0,6 0 18 16,2-7-157-16,2 0-91 0,7-3 32 0,-1 1 29 15,2-1-9-15,1-2 5 0,3-3 26 0,10-2 13 16,-2-1-4-16</inkml:trace>
  <inkml:trace contextRef="#ctx0" brushRef="#br0" timeOffset="75345.88">22797 4325 532 0,'5'0'337'16,"-3"0"-40"-16,-1 3-17 0,0-1-28 0,-1 1-33 16,-1 2 3-16,-1-1-2 0,-4 9-25 0,-2 3 8 15,-3 1-21-15,-2 0-21 0,-3 4 25 16,1-1-15-16,-5 2 4 0,-1 1-17 0,-4 0-10 15,-2 2-9-15,-3 0-14 0,-1 0-19 16,-1 2-14-16,0-2-7 0,-1-2-20 0,1 1-43 16,-2 0 9-16,3 3-4 0,-3-3-88 0,4-5-48 15,-1-1-60-15,2 2-45 0,6-4 17 0,-2-2-204 16,4 1-66-16,0-1 17 0,5-4 49 16,1 0 34-16,3-3 23 0,5-2 26 0,0-3-10 15,3-2 10-15</inkml:trace>
  <inkml:trace contextRef="#ctx0" brushRef="#br0" timeOffset="76657.06">18898 3360 458 0,'0'0'361'16,"0"0"-27"-16,0 0-17 0,0 0-22 0,0 0-38 15,0 0 33-15,0 0-24 0,0 0-40 0,0 0-26 16,0 0-21-16,0 0-11 0,1-10-17 15,7-5-42-15,1-3 16 0,5 2-30 0,-2-3-6 16,2 0-8-16,3-3-35 0,2-2-4 0,0-2-5 16,1-3-4-16,4-3-3 0,-2 2-40 15,0-3 7-15,-3-1-10 0,-1 1 0 0,-1 1-17 16,-4 1-17-16,0-1 2 0,-4 5 17 0,-1 1-6 16,3 4-6-16,-5 1 9 0,-2 0-4 15,-2 3 19-15,0 5-2 0,-2 4 3 0,0 9-8 16,0-8 2-16,0 2 27 0,-10-5-16 15,6 9 0-15,-1 0-3 0,-2 1 4 0,1 1-1 16,-1 1-4-16,-2-1 20 0,-19 9-15 0,11-2 5 16,0 2 8-16,3 2-21 0,1 1 8 15,1 1 8-15,3 1-15 0,1 2 38 0,3 1-1 16,1 1 7-16,3 1 7 0,0 2-14 0,1-10 24 16,0 5-6-16,0 6-2 0,13 22-6 15,-8-17 12-15,2-1-14 0,0 3 12 0,0-2-5 16,2 0 31-16,-2 1-20 0,0 1-5 0,1-1-3 15,-2-1 1-15,1-2-6 0,-2 1-2 16,4 1-17-16,-4-3 36 0,-1-2-12 0,-1-2 2 16,0-3-4-16,-1-6 0 0,0 0 5 0,-1-3-6 15,0-1-3-15,-1-7-4 0,0 0 15 16,0 6 3-16,0-6 22 0,0 7-10 0,0-7 5 16,0 0-13-16,0 0-1 0,2 9-11 0,-2-10 2 15,0-3-11-15,0-2-2 0,1-2 3 16,3-6-16-16,-4 6 6 0,10-16-16 0,-3 13 10 15,1-4-14-15,3-2 6 0,-1 0 0 0,3 1 4 16,2 0-1-16,-2 2-8 0,3 1 10 16,-1-1-10-16,1 3 4 0,-1-2-2 0,0 2-14 15,-6 6 14-15,4-3-9 0,-2 1 11 0,-3 2-14 16,2 2 4-16,-4 3-8 0,-6 0 2 16,0 0 18-16,0 0-7 0,19 20-3 0,-13-5 2 15,-3 0 0-15,-3 3 3 0,1 0-3 0,-1 2-3 16,0-11 2-16,0 3 8 0,0-1 3 15,0 1-7-15,0-2-6 0,0 0 19 0,0-2-11 16,0 0 4-16,0-2-3 0,0 1 8 0,0-1-3 16,0-6 1-16,0 6-1 0,0-6 9 15,9 13-11-15,-4-12 12 0,2-1-11 16,0 0 6-16,0-1-2 0,1 1-12 0,2 0 9 16,3 0-3-16,-3 0-15 0,9-11-21 0,-13 9-28 15,1-2-20-15,-3 4 7 0,2-2-93 0,-2-1-38 16,-1 0-29-16,1 0-66 0,0 0 30 0,0 0-237 15,-1-1 38-15,3 2-11 0,-2-1 9 16,0-1 30-16,9-3 57 0,2-3 34 0,2 3 16 16,0-1 16-16</inkml:trace>
  <inkml:trace contextRef="#ctx0" brushRef="#br0" timeOffset="77496.32">20001 3242 214 0,'4'-8'393'0,"-2"1"-79"0,0-1-42 0,-1 2-9 15,0 0-13-15,0 1-8 0,0 0-13 16,-1 5-38-16,0 0 24 0,0-9-48 0,0 2-10 16,-16-12-36-16,7 9 0 0,1 2-25 15,-1 2 8-15,2 2-25 0,-2 1-7 0,0 2-9 16,-1 1 10-16,0 0 0 0,-3 0-21 0,-19 14 10 15,13-2 2-15,-1 1-6 0,1 5-5 0,1 0-7 16,2 2 34-16,2-2-43 0,0 5 12 16,1-5 1-16,2 1-12 0,3-1 10 0,2-1 19 15,2-3-32-15,3-3 13 0,-2 0 8 0,3-11-6 16,0 6-14-16,0-6-9 0,0 8 21 16,14 0-13-16,-8-6-11 0,1-2 2 0,1-2 7 15,8-1-17-15,0-2 0 0,0-4 5 0,1-6-6 16,-2 6-10-16,3-4-2 0,-2-4-10 15,-1 1-9-15,-4-2-11 0,3 0 18 0,-4 0 0 16,-1 4-4-16,-1 0-4 0,-3 4 11 0,-1 2 0 16,-1 1 7-16,-1 5-9 0,0 0-9 15,-1-1 4-15,-1 3 1 0,0 0 0 0,0 0 2 16,-1 7 1-16,-1-4 1 0,1 3 15 16,0 0-3-16,0-1-10 0,0 3 25 0,1-1 6 15,0 1 17-15,0 2-20 0,0 1 3 16,0-2 4-16,14 5 14 0,-9-8-1 0,1-1-7 15,6 4 5-15,0-6-5 0,0-1-12 0,-2-2 7 16,-10 0-1-16,14 0-3 0,1 0-1 0,17-13-16 16,-17 4 13-16,-1 1-12 0,0-4 5 15,-2-1-31-15,-2-1 3 0,2-1 0 0,-4 2-1 16,-2-2-1-16,-1 4-24 0,-4 3 15 16,-1-1 5-16,0 9-9 0,0 0 4 0,0 0 2 15,-11-14 7-15,6 13-4 0,0 1 12 0,-1 0-7 16,-1 0-2-16,0 3-5 0,2-2-3 15,0 0-18-15,5-1 16 0,0 0 20 16,-14 7-17-16,11-4 3 0,0 0 1 0,2 1 24 0,1-1-17 16,0 1-14-16,2 0 3 0,0-2 3 15,2 2 14-15,10 3 1 0,-2 0 17 0,2 0-11 16,0-2-8-16,2 1 0 0,1 1 2 0,2 2-1 16,-3-4 2-16,0 3-9 0,0-1 1 15,-3-5 1-15,-1 5 7 0,-2-5 4 0,-3 3 3 16,-1 1-2-16,-1-2 2 0,-1 0-14 0,-2 2 20 15,-1-1 13-15,-1-5-20 0,0 0 18 0,0 7 0 16,-10 14-11-16,-1-8 17 0,-1-2-21 16,-2 1 10-16,-3-3-4 0,1 2 2 0,-1-2-13 15,2-2-25-15,-2-2 4 0,2 0-49 16,-2-1-36-16,6-1-17 0,-1 0-27 0,1-3-19 16,11 0-35-16,0 0-23 0,-7 0 21 0,7 0-145 15,-8 0-69-15,1-11 30 0,8 8 28 0,0-2-18 16,1 1 25-16,1 1 19 0,10-4 5 15</inkml:trace>
  <inkml:trace contextRef="#ctx0" brushRef="#br0" timeOffset="78209.72">20426 2756 756 0,'-2'-1'259'0,"1"1"-14"15,-1 0-26-15,0 0 18 0,2 4 10 16,-1 1-11-16,1 2-19 0,3 15-27 0,-3-12 49 15,0 8-10-15,9 29-23 0,-4-18-3 0,1-2-10 16,2 0-5-16,-2 2-19 0,2 0-6 16,-1 0-8-16,1 2-18 0,-2-4-3 0,1 0-13 15,-1 1-10-15,-2-1-7 0,2-3-24 0,-2-4-1 16,-1 0-7-16,-1-8-8 0,0 4 1 16,1-6-14-16,-2 1 2 0,-1-11-6 0,0 0 7 15,0 6-1-15,0-6 10 0,0 8-17 16,0-8-1-16,0 0 8 0,0 0-6 0,-2 8-14 15,1-9 5-15,0-1-22 0,0-2 14 16,1-2-22-16,1-2 7 0,-1 2-17 0,3-10 12 16,-3 8-20-16,8-15 9 15,0 10-12-15,-2-2 4 0,0 3 0 0,2 1 11 16,-1 1-9-16,3-2 6 0,-1 5-5 0,-3 0-1 16,0 2 4-16,1 0 0 0,-2 2-9 0,-1 1 7 15,1 0-7-15,-1 2 9 0,1 0-10 0,-5 0 6 16,0 0 0-16,7 0 7 0,10 16-10 15,-8-10 10-15,-1 7 0 0,0 1 0 0,-3 2 0 16,-1 0 13-16,0-1-4 0,1 2-4 16,-2-2 9-16,-2-3-15 0,0 0 15 0,1-3-7 15,-2-1-9-15,1 0 0 0,1-2 6 16,-1 0 4-16,0-1 5 0,1 0 2 0,2-1-8 16,-1 1 2-16,1-1-7 0,9 4-4 15,-2-8 22-15,0 2-3 0,-1-2-5 0,-10 0-5 16,12 0-10-16,2 0 1 0,0 0 0 15,12-14-11-15,-18 12-24 0,0-1-18 0,-2-1-18 16,0 3-36-16,-2-2 9 0,0 0-72 0,0 1-34 16,0-2-33-16,-2 3-54 0,1-2 26 15,-1-1-172-15,2 1-88 0,6-7 39 0,1 4 35 16,5 1 33-16,0-1 26 0,7 0 27 0,3 1 20 16,1 2-18-16,0 0-8 0</inkml:trace>
  <inkml:trace contextRef="#ctx0" brushRef="#br0" timeOffset="79032.41">21741 3001 541 0,'4'-2'333'0,"2"0"-48"16,-3-1-6-16,1 1-18 0,-1-1 4 15,0 1-8-15,-1 0-19 0,0-1-27 0,-1 1 2 16,0-1-31-16,-1 1-18 0,-1 2 5 0,-1-2-33 16,-2 0-21-16,-1 1-3 0,-2 1-19 15,-7 7 3-15,-4-2 16 0,3 7-31 0,-4 0 20 16,3 6-7-16,-2 1-7 0,4-1-7 16,0 1 12-16,4 4-9 0,2 4-5 0,2-6 2 15,2 3-7-15,2-3-11 0,2-12 3 0,0 6-4 16,14 16-3-16,-6-16-8 0,3-4 2 15,4 0-1-15,1-2-7 0,1 0-14 0,1-3 6 16,0-2 2-16,3-2-12 0,-1-1 1 0,-9-1 3 16,3 0-6-16,3 0-5 0,18-13 5 15,-17 7-13-15,-4-3-9 0,0-2 2 0,-2-3-13 16,-3 0 1-16,2-1-7 0,-2-2 9 0,-3 2-17 16,-1 2 10-16,-1 1-11 0,6 0 5 0,-9 3 12 15,1 0-1-15,-2 1-7 0,2 3 4 16,-2 3-7-16,0-1 6 0,0 1-8 0,-2 2 14 15,1 3-9-15,0-1 11 0,-1 0-6 16,-1 3-3-16,1-1 3 0,-1 1 9 0,2 3-5 16,0-3-4-16,-2 11 3 0,3-9 12 0,0 2-3 15,0 0 2-15,0-1 7 0,0 0 0 0,11 5 2 16,0-3 7-16,0-1 4 0,3 1-3 16,-3-7-4-16,2-2 2 0,-3 0-7 0,1 0 2 15,-1-1 4-15,-1 0-2 0,3 0 3 0,16-14-12 16,-13 5 13-16,-5 1-8 0,4-2-7 15,-3-4-11-15,0 7 9 0,-1-5-8 16,-3-2-8-16,-1 2 5 0,-2 2 2 0,-1 1-13 16,-2 1 2-16,-1 1 5 0,0 7 1 0,0 0 0 15,0-8-10-15,0 8 1 0,-11-14 2 0,0 7-12 16,-1 6 4-16,-2-3-20 0,-6 3 5 16,10 1-22-16,-3 0 5 0,-18 12-37 0,14-7-34 15,-1 0 0-15,3 0-30 0,2 0-18 16,0 1-31-16,1-2-35 0,7-1 22 0,-2-2-149 15,3 2-114-15,4-1 35 0,0-2 30 16,0 0 34-16,10 1 24 0,12 2 24 0,1-3 14 16,1 1 11-16</inkml:trace>
  <inkml:trace contextRef="#ctx0" brushRef="#br0" timeOffset="79399.4">22514 3135 430 0,'6'-3'389'16,"-2"1"-49"-16,0-1-43 0,1 1-3 0,-2-3-38 16,2 4-12-16,-2-1-27 0,-1-2-24 0,1 0 36 15,-1 0-23-15,0 0-19 0,-1 1-13 16,-1 0-4-16,0 0-14 0,-2-2-27 0,2 5-19 16,0 0 2-16,-14-8-13 0,7 8-12 15,-10-3-14-15,-1 1 2 0,9 2-9 0,-6 0-2 16,-16 10-16-16,12-1 6 0,0 1-2 0,0 3 2 15,1-1-3-15,1 6-5 0,0-2 0 16,2-2 0-16,1 2-11 0,1 1 4 0,4-2 0 16,-1-1-8-16,1 1-7 0,4 2 1 0,2-7-19 15,2-2 17-15,1 0-3 0,0-8 1 16,0 0-2-16,12 13-10 0,-5-10-32 0,0-3-17 16,13 0 5-16,-11 0-76 0,21-10-18 0,-9 4-28 15,-2 2-28-15,-1-8-43 0,0 0-29 16,-1-3 23-16,-2 0-195 0,4-2-49 0,-4-2 29 15,-3 1 30-15,0-2 26 0,-1 0 27 16,-2 1 21-16,-2-2 14 0,-5 4 43 0</inkml:trace>
  <inkml:trace contextRef="#ctx0" brushRef="#br0" timeOffset="79748.82">22428 2689 571 0,'0'-3'364'0,"-1"-1"-77"16,0 2-25-16,1 2-8 0,0 0 3 0,0 0-20 15,1 0-30-15,0 2 37 0,1 3-1 16,0 0-5-16,4 10-7 0,0 4-8 0,1 3-10 16,1-1-14-16,-2 5-3 0,1 2-16 15,1-3-13-15,-2 5-15 0,0-1 5 0,0 1-29 16,-1 0-13-16,0 0 5 0,1 1-33 15,-1 0-7-15,1-2-5 0,-2 0 10 0,2 1-16 16,1-2-9-16,-3-4-3 0,0-2-14 16,-1-4-35-16,-1 2-8 0,2-4-28 0,-2-3-23 15,-2-4-21-15,0-1-38 0,3-1 9 0,-3-2-91 16,1-2-30-16,-1-3-61 0,-2 1 26 0,0-1 28 16,-1 0 20-16,1 0 19 0,-1-2 17 0,0-2-331 15,0-1 53-15,1 0 30 0,2 1 30 16,1-1 25-16,7-6 25 0,3 1 14 0,4 2 38 15</inkml:trace>
  <inkml:trace contextRef="#ctx0" brushRef="#br0" timeOffset="80271.74">22735 3243 900 0,'1'1'299'0,"0"-1"-12"0,0 2-13 15,0-2-3-15,1 2-30 0,-2-2-29 0,1 0 22 16,0 0-22-16,1-2-3 0,1 2-25 16,-1-1-19-16,3-2-15 0,-1 0-2 0,0 1 0 15,7-5-10-15,2-1 2 0,-3-1-24 0,3-2-4 16,2 2-10-16,0-1-16 0,1 0-1 0,-2-3-12 16,1 2-1-16,-1-2-4 0,0 2-8 15,-1-1-11-15,-2 0-4 0,-3 0-10 0,4 2 7 16,-1-2-16-16,0 1 3 0,-5 3-3 0,-2-1 4 15,1 3-10-15,-1-1 2 0,-2 2-9 16,-1 0-3-16,-1 5 5 0,0 0-3 0,0-7-5 16,0 7-4-16,0-8 3 0,-14-4 2 0,8 10-4 15,0 0 2-15,-1 1-13 0,-2 1 12 0,0 0-13 16,-4 0 18-16,-4 0-16 0,-17 16 0 16,15-7 12-16,4 0-3 0,-2 3-6 0,3 3 0 15,3-1 5-15,-3 5-1 0,2-1 9 16,1 3-6-16,2 0 22 0,2 1 5 0,0 3-1 15,5-5 8-15,2-11 4 0,0 6 8 0,0 1 4 16,0-1-2-16,17 17 6 0,-8-18-9 16,3 1 5-16,0-2-13 0,1-3-16 0,4-2 8 15,0-3 5-15,1-1-15 0,1 1-4 16,0-4 5-16,-3-1-42 0,-2 0-27 0,-14 0-29 16,16 0-28-16,-1 0 10 0,19-14-149 15,-21 7-60-15,1-1 27 0,-2-2-264 0,-3 3-16 16,-3 5 38-16,0-2 36 0,-1 1 36 15,1 0 68-15,-3-2 1 0,2 3 32 16,0-1 15-16,12-1 56 0,-2-3-5 0</inkml:trace>
  <inkml:trace contextRef="#ctx0" brushRef="#br0" timeOffset="96286.48">19515 8417 293 0,'0'-15'309'0,"0"15"-59"0,0 0 1 15,0-14-33-15,15-3-19 0,-15 13-2 0,-1 0-11 16,-1-1-21-16,1 2-9 0,0-1 18 16,0 0-23-16,1 4 1 0,-7-7-9 0,3 3 3 15,-7-4-17-15,2 2-14 0,-1-3 10 16,-2 7-14-16,1-2-12 0,0 4-11 16,-1 0-9-16,3 0-6 0,-8 0-10 0,-19 11 10 15,12-3 0-15,2 2-21 0,-2 1 2 0,1 3 2 16,4-1-3-16,-1 1 2 0,0 1 5 0,3 3 8 15,-4 1 0-15,7 2-6 0,-2 3-3 16,3-2 0-16,0 4 12 0,4-1-9 0,1 3 8 16,-2-1-9-16,5-1 3 0,2-1-16 15,3-11 1-15,0 3 4 0,20 24-10 0,-10-21 5 16,3-1-7-16,5-3-3 0,1-2-2 0,1-2-4 16,3-3-4-16,4 0-4 0,2-5-28 0,0-3-47 15,-14-1-29-15,9 0 8 0,3 0-104 16,32-15-29-16,-27 10-26 0,-3 0 22 0,-2-3-189 15,0 0-92-15,-2 1 33 0,-3 0 20 16,1 2 32-16,-2-1 53 0,-3 0 2 0,1 1 12 16,-1 1 46-16,-3 1-9 0</inkml:trace>
  <inkml:trace contextRef="#ctx0" brushRef="#br0" timeOffset="96796.34">19819 8730 766 0,'-7'0'252'0,"-2"0"-16"0,-9 3-8 16,5-2-33-16,13-1 0 0,-8 0-13 0,8 0-20 15,-8 0 18-15,-5 9-28 0,11-8-28 16,1-1 7-16,1 2-15 0,0 1 41 0,3-1-47 15,2-2 2-15,0 2 6 0,1-1-40 16,1-1-7-16,14 0-8 0,-12 0-6 0,8 0-6 16,2 0-5-16,20-10 27 0,-20 5 4 0,0 0-7 15,2-2-24-15,-7 2-32 0,-1-1 25 16,-2 0-6-16,-3 0-2 0,-3-1-4 0,0 3-2 16,-3-3-11-16,0 0-16 0,-1 2 26 15,-1-1-23-15,0 6 1 0,0-9 0 0,-13-11-25 16,7 12 18-16,-3-1 0 0,-3 1 30 15,3 3-35-15,-3 2 29 0,1 3-19 0,0 0-20 16,-1 0 26-16,-3 0-8 0,-1 0-19 0,-21 14 26 16,21-6 1-16,-2 0 29 0,4 3-4 15,0 2-11-15,2 3 19 0,1-3-12 0,2 1 26 16,6 1-11-16,0-2 24 0,3-5-12 0,0 4-11 16,13 13-11-16,1-14 0 0,2 1 6 15,5-6-18-15,5 3-25 0,2-7-13 0,3-2 1 16,-16 0-72-16,8 0-28 0,31-11-45 15,-26 5-29-15,0-1 17 0,-2-2-207 0,-2-1-53 16,-1-1-11-16,0 0 52 0,-4-2 26 0,-2 0 16 16,-5 0 33-16,1 2-9 0,-5-1-6 15,-3 1 50-15</inkml:trace>
  <inkml:trace contextRef="#ctx0" brushRef="#br0" timeOffset="97154.29">20090 8601 310 0,'-2'-1'382'0,"0"-1"-59"16,3 0-26-16,0 2-25 0,2-1-17 16,1 2-24-16,2 1 15 0,11 3-23 0,-2 2-25 15,2 3-23-15,-1-2 28 0,5 0-7 0,-3 5-15 16,-3-1-22-16,3 2-8 0,-4 0 8 0,0 1-12 16,-3-1-15-16,-2 1-6 0,-3-2-22 15,0-3-5-15,-4 1 11 0,0-2-16 0,-2-9-7 16,0 6-9-16,0-6-3 0,0 9-6 0,-12 2-13 15,7-8 9-15,1-1-17 0,-2 1-9 16,0-2 3-16,1-1-6 0,-1-1-7 0,0 0 6 16,6 1-1-16,0 0-6 0,-17-15-31 0,11 6 5 15,3-2 6-15,2 2-17 0,1 0 1 0,0 9-7 16,0-11-3-16,15-15-1 0,-4 12-12 16,0-1-5-16,1 0-11 0,1 4 6 0,4-2-71 15,-1 0-1-15,2 3-45 0,0-1-49 16,-2-3-39-16,1 2 27 0,-3 2-270 0,2 3 0 15,-2 0 46-15,0 0 52 0,-1 0-2 0,-5 2 38 16,0 2-8-16,1-2 23 0,0 3 9 16,6-2 60-16</inkml:trace>
  <inkml:trace contextRef="#ctx0" brushRef="#br0" timeOffset="97468.62">20565 8458 360 0,'-3'-5'475'0,"-2"3"-74"15,2-2-60-15,-1 1 19 0,1 1-37 16,-1-1 6-16,2 0-36 0,-1 2-22 0,-1-1-31 16,2 1-28-16,0 2-3 0,0 1-26 15,0 2 6-15,1 0-15 0,1 4 22 0,-1 13-18 16,-1 4-8-16,0 4-15 0,2-3 7 16,0 1-4-16,0-14-12 0,0 8-15 0,0 1-15 15,0 3-14-15,0-2-1 0,0 1-10 0,14 22-17 16,-8-29-1-16,-1 0 2 0,1-1-28 15,3-5-2-15,-1-1-43 0,4-2-33 0,-3-7-15 16,1 1-42-16,0-1-42 0,-10-1 11 16,12 0-121-16,17-10-47 0,-14 2-31 0,1-1 26 15,-3-1-256-15,-1 0 27 0,-1 1 66 16,-3 1 17-16,-3 1 24 0,-3-2 40 0,1 4 7 16,-2 0 32-16,0-1-3 0,-1 2 73 0,0 4-12 15</inkml:trace>
  <inkml:trace contextRef="#ctx0" brushRef="#br0" timeOffset="97805.02">20509 8669 985 0,'-2'0'373'0,"-2"0"-41"0,2 2-58 0,0-2-28 16,2 1-15-16,2-1-27 0,-1-1 13 15,4 1-32-15,2-2-32 0,11 0-11 0,-6 2-7 16,22-11-22-16,-10 5 10 0,2 2-26 0,-1-2-23 15,1 2-7-15,1 3-7 0,-3-3-6 16,-3 2-6-16,-4-2-4 0,-1 4-6 0,-6 0-2 16,-2-1-8-16,-8 1 27 0,6 0-5 0,-6 0-5 15,9 0-28-15,2 11 11 0,-8-7-15 16,3 11 24-16,0 0 12 0,-4 3-12 0,2-3 3 16,-4-5 9-16,4 0-2 0,0 4-15 0,1-1 12 15,-2-2-21-15,4 2 13 0,-2-3-20 16,-1-2 6-16,0-2-39 0,1-2 0 0,-1 0-100 15,1-2-45-15,-2-2-39 0,2 2 20 16,-5-2-221-16,0 0-72 0,6 0 41 0,5-12 14 16,-8 9 56-16,2-2 13 0,-1 1-25 0,-3-3 75 15,6-6 8-15,-6 2 16 0</inkml:trace>
  <inkml:trace contextRef="#ctx0" brushRef="#br0" timeOffset="97973.47">20846 8485 226 0,'-9'-9'450'16,"2"3"-106"-16,2 0-46 0,1 2-15 0,0 0-53 16,1 1-39-16,2 0-8 0,-2 0-18 15,1 2-27-15,0-1-59 0,0 2-30 0,0 0-56 16,1 2-53-16,2 2 6 0,-1-1-218 0,1 1-69 16,1 2-11-16,6 9 31 0,3 1 35 15,2-2 1-15,4 4 21 0</inkml:trace>
  <inkml:trace contextRef="#ctx0" brushRef="#br0" timeOffset="98378.04">21236 8669 442 0,'3'-5'379'0,"0"1"-12"0,-2-3-72 0,-2 1 16 15,-4-9-21-15,-1 0-37 0,-2 1-10 16,-1 2-28-16,-3 0-26 0,-3 3-12 0,0 1-25 15,2 6-19-15,1 0-16 0,0 1-10 16,4 1-1-16,-3 0-10 0,-4 0-29 0,-14 17 24 16,17-9-1-16,-1 1-15 0,1 3 18 0,3 2-6 15,2-1-8-15,2 3 17 0,1 2 3 0,3-1-2 16,1 2 7-16,0-11-6 0,0 8-1 16,10 21-17-16,-1-15 16 0,-2 5-19 0,-2-3-6 15,5 2-6-15,0-3 0 0,0 2-10 0,0-1-7 16,0-1-11-16,-3 0 11 0,0 2 1 15,0-6-6-15,0 3-5 0,-2-1-18 16,-3 0 2-16,1-1 2 0,-1-3-5 0,1 0-6 16,-3-17 13-16,0 10-22 0,0 0-15 0,0-1-17 15,-14 6-25-15,9-11-23 0,-2-1-43 16,2-1 12-16,-1-1-76 0,-2-1-66 16,-6 0-52-16,-12-14 27 0,16 3-248 0,-3-1 29 15,-1-5 52-15,2-4 10 0,1 2 39 0,-3-3 43 16,4 2 10-16,-3-2 16 0,3 3 20 15,1 1 12-15,1 0 13 0</inkml:trace>
  <inkml:trace contextRef="#ctx0" brushRef="#br0" timeOffset="98566.55">20858 8867 573 0,'-2'-2'438'0,"3"0"-77"0,-1 0-41 0,3 1-40 15,-1-2-33-15,2 3 18 0,3-2-23 16,11-3-15-16,3-1-33 0,0 1-56 0,3 1-12 15,0-3 6-15,4 3-16 0,0-3-104 0,1 1-58 16,-3-2-26-16,3-1-48 0,-2 3-29 16,0-1 12-16,-1-1-178 0,-3 0-100 0,-4 1 46 15,-1 0-15-15,-2 1 67 0,-1 0 13 0,-1 0 31 16,-5 0 13-16</inkml:trace>
  <inkml:trace contextRef="#ctx0" brushRef="#br0" timeOffset="98804.68">21380 8649 829 0,'-1'-3'371'0,"-1"1"-19"0,1 0-46 16,-1 0 15-16,1 2-45 0,-2 3 11 0,1-1-20 15,1 2 4-15,-1 1-15 0,1 2-14 0,-2 11-9 16,1 0-7-16,-1 2-19 0,3-11-31 0,0 4-12 16,0 4-10-16,0-1-25 0,12 19-12 15,-10-21-13-15,4 1-12 0,1-2-50 0,-3-6-28 16,2-2-51-16,1-3-32 0,-2 0 7 0,-5-2-134 15,0 0-63-15,13 0 26 0,8-21-254 16,-11 12-13-16,-3-3 34 0,0-2 45 0,-5-3 22 16,3 0 47-16,-1 0 17 0,-2-3 3 0,1 1 21 15,-3 8 38-15,0-4 11 0</inkml:trace>
  <inkml:trace contextRef="#ctx0" brushRef="#br0" timeOffset="98963.1">21406 8470 575 0,'-6'-7'418'0,"0"2"-61"15,0 0-53-15,0 3-59 0,3-1-31 0,-1 1-11 16,0 0-35-16,1 0 0 0,0 2-39 16,0-1-8-16,0 2-10 0,2 0-54 0,0 0-49 15,0 1-41-15,2-1-71 0,-1 2 11 16,3 0-305-16,-1-2 22 0,3 3 23 0,-2 1 19 16,1 0 23-16,-1-2 19 0,7 9 24 0</inkml:trace>
  <inkml:trace contextRef="#ctx0" brushRef="#br0" timeOffset="99439.87">21643 8649 702 0,'3'-4'279'0,"-1"-2"-28"16,0 2-8-16,-1-2-20 0,0 0-20 0,-1 0 19 15,-1-1-23-15,1 0-17 0,0 7 17 0,0 0-40 16,0-8-16-16,0 2 25 0,-11-4-8 0,6 7-10 16,0 1-14-16,-2 0-21 0,1 2 21 15,-8 5-13-15,0 2 4 0,0 1 7 0,0 3-14 16,1 4 4-16,3 2-11 0,1 0 4 0,4 3-13 16,1 1-3-16,3 0-10 0,1-11-12 15,0 4 7-15,15 18-19 0,-4-17-1 0,4-1-4 16,1-2-19-16,7-2-32 0,0 1-30 0,4-8-30 15,3 0 5-15,-16-3-138 0,8 0-26 16,28-13-29-16,-24 4-63 0,-3 0 29 0,1-1-214 16,-2 1 11-16,-1-1 58 0,-2 0 16 0,-2-2 2 15,3 2 57-15,-5 0 35 0,0 0 21 16,-3 0 13-16,0 4-14 0</inkml:trace>
  <inkml:trace contextRef="#ctx0" brushRef="#br0" timeOffset="100383.88">22026 8658 247 0,'-5'-1'463'0,"2"0"-85"0,-1-2-7 0,0 3-42 16,-3-1-45-16,0 0 22 0,0 0 0 0,-3 1-34 16,-4 0-16-16,-3 0-17 0,-2 0-22 15,1 0-17-15,-18 15-22 0,18-8-9 0,1 2-13 16,0 3 0-16,1 2-10 0,3-1-10 16,4 3-12-16,1-1-10 0,4 1-21 0,2-3-11 15,2-3 7-15,0-10-6 0,0 12-19 16,18 12 3-16,-7-15-12 0,4-4-21 0,0 0-41 15,0-4-15-15,-7-1-8 0,5 0-11 0,18-14-34 16,-15 7 21-16,0-2-27 0,-1 0 13 16,-2-2 6-16,-1 0-37 0,-4 3-21 0,2-6 11 15,3 0 19-15,-7-1-1 0,-3 3 0 16,-1 1 15-16,-1 3 16 0,1 0 32 0,-1 3 4 16,1 0 22-16,-2 3-3 0,0 2 0 15,0 0 47-15,0 0 3 0,-7-2 29 0,5 3 8 16,0 3 12-16,0 0-9 0,0 1 15 0,0 1-2 15,1 0 4-15,1 3-8 0,0-1-19 16,0 6 17-16,0 1-17 0,14 14-6 0,-9-19-6 16,5 1 9-16,4 1-8 0,-1-4-1 0,0-3-18 15,-1-1-6-15,-1-4 10 0,-11 0-19 0,15 0-30 16,16-12-13-16,-16 5-7 0,-1-4-20 16,0-1-5-16,-3 0-25 0,-1-4-2 0,-1-2-20 15,-2 0-4-15,0-1 9 0,-3-3-42 0,-2-2 11 16,0-1-10-16,-1 2 9 0,-1-1 32 15,0 12 11-15,0-5-4 0,-14-21 22 0,10 17-12 16,-2 3 15-16,0-1 24 0,-1 1 11 16,0 3-16-16,3-1 10 0,-1 4 18 0,-3-2 0 15,2 1 45-15,1 3-14 0,1 5 16 0,0-2 10 16,2 2 18-16,0 1-22 0,0 1-7 16,-1 0-1-16,2 0 10 0,0 3-3 0,0 0-2 15,1 0 3-15,0 0 9 0,-1 11 9 16,1-4 22-16,2 10-6 0,-2-7 10 0,0 4 8 0,9 20-8 15,-5-10 1-15,0 1-13 0,1-3 12 16,1 1-17-16,0 1-9 0,0-2-13 0,-1 3 15 16,2-1-9-16,1-3-4 0,2 1-23 15,-3-2 2-15,1 0 8 0,2-1-8 0,-1-3 10 16,1 4-7-16,2-6-8 0,-3 1 6 16,2-4-24-16,-1-2 6 0,2 0 8 0,1-3-5 15,0-2-4-15,-2-4 13 0,1 2-8 16,-3-2-6-16,3 0 8 0,22-13-7 0,-18 5-32 15,1-1 1-15,-1-2-9 0,-3 0 24 16,4-4-20-16,-3-1 11 0,2-2-12 0,-4 0 16 16,0 1-21-16,-1-1 9 0,-3 2 2 15,-1-1 18-15,-2 3-19 0,-2 4 5 0,-1 1 11 16,-2 9-8-16,0-7-12 0,0 0 9 0,0 7 0 16,0 0 0-16,-15-15 12 0,10 17 7 15,-1-1-4-15,-8 5-16 0,-1 2 7 0,1-1 4 16,1 3 3-16,4 2 19 0,0 3-14 15,0 0 26-15,4 1-2 0,1 2-4 0,4-9-5 16,0 5 9-16,11 14-2 0,1-13-7 0,3-1-14 16,4-1 5-16,4-2 7 0,0-1-8 15,2-2-35-15,1-3 2 0,-2-3-43 0,0-2-18 16,-13 0-35-16,4 0-29 0,1 0 14 16,17-17-102-16,-20 9-55 0,2 2 25 0,-8-3-224 15,1 3-62-15,-5 1 39 0,0-2 49 0,-2 0 56 16,-1 7 50-16,0 0 24 0,0-7 23 0,-11-13-19 15,2 8 66-15,-2 4-30 0</inkml:trace>
  <inkml:trace contextRef="#ctx0" brushRef="#br0" timeOffset="100605.97">22161 8565 1195 0,'-4'2'471'0,"0"-2"-44"0,1 3-55 16,0-3-49-16,2 0-32 0,1-1-32 16,1-1-44-16,2 0-20 0,1 0-38 0,1-1-50 15,12-2-10-15,0-5-144 0,4-2-69 0,0-2 11 16,5 3-354-16,0 3 16 0,4-5 29 16,4 1 50-16,3 0-5 0,1 0 10 15,1 0 41-15,4 0 41 0,1 2 25 0</inkml:trace>
  <inkml:trace contextRef="#ctx0" brushRef="#br0" timeOffset="101578.72">23315 8762 746 0,'-5'6'376'15,"3"1"-22"-15,2 0-46 0,-2-1-3 16,2 0-16-16,0-3 6 0,1 1-45 0,1-2-3 15,1 1-14-15,2 0-26 0,0-1-13 0,2-2-28 16,10-4-7-16,-9 4-29 0,17-11-7 16,-6 2-25-16,1-1 5 0,-3-2-16 0,1-2-23 15,-2-1-17-15,2-3-5 0,-3 1-16 16,-1-6-21-16,-3-1-26 0,0 2 22 0,-1-3-24 16,-4-1 4-16,-2 1 6 0,1-2 9 15,-5 14 7-15,0-6-20 0,0 1-7 0,0 0 33 16,-14-16-28-16,8 20 15 0,1 4-2 0,3 2 1 15,-1 1 0-15,-1 3-11 0,2 1 2 16,0 0 0-16,0 1 3 0,-1 2 0 0,1 0 32 16,0 2 2-16,0 1-1 0,2 2 27 15,0 2 0-15,1 11 22 0,-1-8-10 0,0 5 21 16,0 5 1-16,11 25 12 0,-8-20 2 0,1 2-2 16,1 1-2-16,1 0-23 0,-2 1 13 15,2-3-16-15,0-3 1 0,1 2-19 0,0-4 1 16,3-1-2-16,-1-1 2 0,-1 0-6 15,0-3-1-15,0-2-21 0,1-2-9 0,0-1 13 16,0-1-12-16,-5-4 9 0,-1-1 12 0,1-1-21 16,-1-1-7-16,-1-3 14 0,-2 0-13 15,0 0-15-15,0 0 7 0,0 0-10 0,12-11 16 16,-12 7-22-16,0-1 3 0,-3-9-13 16,0-1 0-16,-3-1-2 0,-1 0 12 0,0 1-4 15,-2 1-1-15,-1 0 3 0,0 0-6 16,0 2 12-16,-2 0 3 0,-1 2-13 0,1-3 1 15,-1 4 11-15,-1-2 2 0,-4 5-4 0,1-2 2 16,1 2-4-16,-2-1 13 0,0 3 0 16,-3-2-18-16,2 3 14 0,-1 0-3 0,-2 1-7 15,1 1 14-15,1 1-5 0,-2 0 6 16,12 0-7-16,-6 0-1 0,0 0-2 0,-19 14 14 16,19-10 0-16,-2 3 0 0,3 0-18 15,1 4 9-15,4-6 2 0,5 1 0 0,0-2-12 16,2 4-2-16,-1-2-4 0,3-3-17 15,1-3-7-15,0 0-34 0,13 19 7 0,-1-10 6 16,5-2 8-16,2 0-120 0,5-6-43 0,3-1-34 16,-10 0 24-16,7 0-257 0,4 0-24 15,32-12 52-15,-27 7 46 0,1 2 19 16,-8-4-3-16,1 2 60 0,2-2 10 0,0 2 13 16,-2-3 49-16</inkml:trace>
  <inkml:trace contextRef="#ctx0" brushRef="#br0" timeOffset="102076.54">23777 8577 897 0,'-2'-3'347'0,"0"0"-60"0,0 1-8 0,1 2-31 15,-1 0-24-15,0 1-26 0,0 0 45 0,0 2-29 16,1 2 21-16,1 2-10 0,0 1-22 15,3 11-7-15,-3-12-17 0,9 22-16 16,-1-14-6-16,-1 0-18 0,1-1 1 0,1-2-26 16,3-1 0-16,-3-3-14 0,0-3-18 0,0-2 0 15,0-1-8-15,0 2-6 0,-9-4-13 0,7 0-32 16,5 0 3-16,14-13-22 0,-14 5-24 16,0 1-20-16,-1-3 8 0,-2-1-2 15,-2-3-24-15,-3 3 25 0,1-4-16 0,-1-2 17 16,-2 5-8-16,-1 1 3 0,0 2 5 0,-1 0 3 15,0 9-2-15,0 0 11 0,0-7-11 16,0 7 11-16,0-8 7 0,0 8-4 0,0 0 25 16,-7-7 23-16,4 8-4 0,2 1 20 0,0 2 10 15,-1 0 1-15,2 2 6 0,-2 0-4 16,2 2 3-16,1-2 11 0,-1 2 12 0,0 3 1 16,16 15-11-16,-8-13 1 0,1 1-26 0,2-5 12 15,-1-3 2-15,-2 1-18 0,1-5 9 0,0 1-27 16,6 4 18-16,0-5-33 0,-2-2-38 0,-13 0-26 15,14 0-64-15,0 0 14 0,14-10-87 16,-14 4-38-16,-3-2-56 0,0 0 26 16,-5 1-225-16,-2-1-29 0,2 1 49 0,-3 0 30 15,1 0 29-15,-3 0 40 0,4-7 2 16,-1 2 2-16,2-2 60 0,-1 0 8 0,1 0 10 16</inkml:trace>
  <inkml:trace contextRef="#ctx0" brushRef="#br0" timeOffset="102490.43">24247 8313 403 0,'-2'-6'423'16,"0"2"-86"-16,-1-1-24 0,0 3-17 0,1 2-34 16,-1 1-32-16,0 3 62 0,-5 10 6 15,0 6-13-15,0 1-18 0,5 4 5 0,-1 1-14 16,3 2-7-16,0 2-16 0,1-15 1 0,0 6-22 15,0 4-11-15,14 25-20 0,-9-25-18 16,2-1-19-16,-1 1-29 0,0-7 18 0,0 0-46 16,-1-3-15-16,-1-5-21 0,0-1-55 15,0-3-43-15,-2-3-59 0,1-2 11 0,-3-1-159 16,0 0-95-16,0 0 31 0,0 0-265 0,13-12 67 16,-12 6 21-16,1 1 38 0,-3-1 32 15,-2-12 29-15,3 10 39 0,-8-18 46 0,2 8 8 16,-1 1 22-16,-2 1-20 0</inkml:trace>
  <inkml:trace contextRef="#ctx0" brushRef="#br0" timeOffset="103376.29">24094 8479 513 0,'-6'-2'440'0,"0"1"-78"16,2 1-48-16,1-1-42 0,-1 1 51 16,2 0-20-16,-1 0-21 0,2 0-31 0,1 0-19 15,0 0-20-15,4 0-47 0,1 0-1 0,14 0-16 16,3-3-20-16,-10 3-14 0,8 0-3 0,5 0-9 15,33-10-26-15,-25 6-36 0,-2-1-47 16,1 0 2-16,1 0-47 0,-6 1-18 0,-5-2-14 16,1 1-6-16,-6-1-27 0,2 2 9 0,-6-2-6 15,0-3 3-15,-3 1 1 0,-5-1 7 16,-2 4 7-16,-1-3 8 0,-2 8 9 0,0 0 16 16,-12-22 11-16,3 11 7 0,-4 4 20 15,1 0 15-15,1 3 12 0,0 0 22 0,2 1 1 16,-1 3 12-16,0 0 15 0,10 0 5 15,-13 0-9-15,0 0 11 0,-11 10 19 0,14-4 21 16,-2 3-11-16,6-2-2 0,1 7 20 0,1 1-6 16,2 4 26-16,2-7 7 0,0-1-13 15,0 6 4-15,14 20 7 0,-7-12-13 0,2-3-1 16,2-1-2-16,-1 2-6 0,1-2-10 16,1-2-10-16,-1-1-19 0,1-1 16 0,-3-1-17 15,-1-3-14-15,-4-2 5 0,0-2-8 0,1-1-14 16,-2-5 5-16,-1 1-7 0,1-1-4 0,-2-3-1 15,-1 2 14-15,0-2-11 0,0 0 0 16,-1 0-9-16,-1-3-20 0,-1 0-3 16,2-1-4-16,-1 0-13 0,-1-1-14 0,2-2 8 15,1 1-6-15,1-10-9 0,-1 7 7 0,0-2-4 16,14-14 7-16,-4 12 6 0,-4 4 2 16,1 2-8-16,-1 2 4 0,1 2 4 0,0 2 7 15,1 1-13-15,-8 0 5 0,6 0 12 0,5 0-5 16,13 17 13-16,-13-7-5 0,1 0 7 15,2-1 7-15,-7 0-7 0,0-2 3 0,-1 1-2 16,-1-3-6-16,-1 1 12 0,1-2-11 0,-1-1 1 16,-1 1-17-16,0-1-11 0,1-1-12 15,-2 0-37-15,1-2 3 0,1 0 7 0,-4 0-51 16,0 0-12-16,0 0-8 0,7 0-13 16,11-17 4-16,-9 8 0 0,-2-3 19 0,1 2 2 15,-3-2 23-15,-2 4 14 0,0 2 33 0,0 0 28 16,-1 1 23-16,-1 1-7 0,0 3 1 0,-1 0 93 15,0 1 13-15,-1 0-10 0,-1 2 29 0,1 2 5 16,-2 0 17-16,2 0-8 0,0 1 0 16,-1 2 12-16,-1 10-9 0,2-6-14 15,1 0 11-15,0-11-23 0,0 9 17 0,0-2-24 16,14 14 2-16,-5-14 6 0,-3 0-31 0,0-3-5 16,-1 0-14-16,11 2 13 0,-4-6-6 0,-12 0-18 15,13 0 20-15,3 0-18 0,16-10-19 0,-17 2-15 16,-1 1-16-16,-1-1-9 0,-1-2-1 15,-2-1-8-15,-3 0-6 0,0-3 1 0,-4 0 8 16,-3 14-3-16,0-10-4 0,0 2-9 16,-15-10-5-16,4 9-3 0,-3 3 11 0,-1-2-16 15,-3 3-27-15,1 1 6 0,-3 2-34 16,11 2 10-16,-4 0-62 0,0 0-62 0,1 0-33 16,0 0-49-16,2 0 26 0,2 0-253 15,1 0 27-15,7 0 55 0,0 0 21 0,-10-2 42 16,13 1 5-16,0 0 40 0,1-1 7 0,13 0 21 15,-5-1 21-15</inkml:trace>
  <inkml:trace contextRef="#ctx0" brushRef="#br0" timeOffset="103803.46">24840 8499 679 0,'4'0'385'16,"2"0"-62"-16,0 1 64 0,0 0-44 0,6 6-23 15,4 3-23-15,-2 0-18 0,2 2-10 16,-3-1-18-16,3 2-33 0,-3 2-7 15,-1-3-28-15,0 0-13 0,-2-1-20 0,-2 0-11 16,-2-1-10-16,-2-3-25 0,-1-2-3 0,-1 0 1 16,-2 1-27-16,2-3 4 0,-2 0-13 0,0-3-10 15,0 0 15-15,0 0-26 0,0 0 7 0,-11 5-3 16,8-5-19-16,-1 0 12 0,0-1-8 16,-2-2 3-16,3 2-2 0,-1-3-6 0,1-2-21 15,1 1 9-15,0-1-8 0,1-1 2 0,1 0 4 16,0 1-16-16,0-2 10 0,0-1 4 15,16-15-11-15,-7 14-6 0,2 0 14 0,2 3-12 16,-1-1 11-16,1 1-10 0,-1 3 10 0,-1 2-8 16,-1-1-4-16,0 3-5 0,-10 0 8 15,13 0 12-15,16 14 6 0,-14-6 6 0,-2 3 7 16,-1 1-5-16,0 2-1 0,-4-1 2 16,0 2 5-16,-1-2-18 0,-4-2 7 0,-1-2 4 15,0 0 0-15,-1-2-31 0,-1-2-35 0,0-5-29 16,0 0-42-16,0 6 11 0,0-6-127 15,0 0-64-15,0 0 27 0,-6 10-206 0,4-12-64 16,0 1 19-16,1-3 56 0,-2-1 52 16,2 0 28-16,0-2 30 0,-1-11 6 0,0-1 20 15,1-2-13-15,0-4 65 0</inkml:trace>
  <inkml:trace contextRef="#ctx0" brushRef="#br0" timeOffset="103966.39">25142 8315 793 0,'-13'-8'430'0,"-2"2"-45"0,3-2-48 0,1 5-47 16,0 2-33-16,1-2-28 0,1 3-10 16,1-3-38-16,2 3-22 0,6 0-73 0,0 0-51 15,-7 0-58-15,7 0-53 0,-8 0-71 0,8 0 12 16,0 0-274-16,0 0-16 0,-9 0 70 0,15 0 38 16,0 0-11-16,1 0 54 0,0-1-13 15</inkml:trace>
  <inkml:trace contextRef="#ctx0" brushRef="#br0" timeOffset="104634.67">25167 8236 1066 0,'2'-1'384'0,"0"-1"-48"15,0 1 31-15,0 0-22 0,0 1-33 16,0 0-18-16,0 0-24 0,0 0-9 16,0 1-18-16,0 5 11 0,1-1-35 0,2 13 3 15,1 3-26-15,0 1 4 0,4 3-29 0,-4 4 0 16,-1 1-23-16,1-1-15 0,0 0-4 15,1 0-12-15,-1-2 2 0,0-3-34 0,-1-1 2 16,1-1-13-16,0-1 5 0,0-4-7 0,0-3-8 16,0-1-6-16,-1-4-18 0,2-4-5 15,0-2-14-15,-2-2-10 0,1 1-24 0,-1-2-6 16,-5 0-25-16,0 0 15 0,8 0-9 16,9-13-21-16,-12 5 4 0,5-5 1 0,-3 1 10 15,-1-4 3-15,-1-1-9 0,2 0 15 0,-3 0-4 16,-1-3-4-16,1 4 18 0,0 4 1 15,-3 0 3-15,1 4 9 0,-1 1-2 0,0 2-7 16,1 3 11-16,-2 1-1 0,0 1 12 0,0 0 4 16,0 0 8-16,2 12 17 0,-2-5 6 0,0 1-4 15,1 13 6-15,2-3 9 0,1 4-6 16,-1-9-8-16,2 3-7 0,0-3 25 16,0-3-2-16,-1-3-17 0,2 0-9 0,0-1-9 15,1-4-3-15,-1 1 34 0,2-3-38 0,1 0 22 16,0 0-26-16,4 0 8 0,18-11-33 15,-14 3 8-15,-1-3-8 0,-3 1 0 0,0-1 1 16,-2-2 13-16,-2 1-10 0,-2 0 13 0,-2 1-1 16,1 6-9-16,-2-2 4 0,-1 1 2 15,-1 2-8-15,-1 1 1 0,0 2 4 0,1 1 0 16,-2 0 14-16,0 0 0 0,0 0 4 16,3 14 10-16,1 3-11 0,3 0 19 0,-3 4-2 15,1 1-16-15,2 2 16 0,0-1 10 0,2 0 20 16,-2 2-15-16,-1-1-3 0,1 2 10 15,-2-3-9-15,2 3-3 0,-2-2-7 0,-1-5-1 16,-2 3-3-16,-2-12 8 0,0-1-3 16,0 3 4-16,-11 11 2 0,6-14-17 0,-1-4-12 15,-3-1-21-15,0-3-30 0,-3 1-32 0,1-2-46 16,-6 0-48-16,-24-18 17 0,16 5-126 16,3 0-101-16,-1 1 35 0,3-4-233 0,4-1 22 15,-2-1 72-15,7-3 10 0,-1 1 51 16,2-1 64-16,1 3-7 0,2-2 31 0,1 2 50 15,1-4-5-15,1 3 12 0,0-1 45 0</inkml:trace>
  <inkml:trace contextRef="#ctx0" brushRef="#br0" timeOffset="104838.72">25341 8406 668 0,'-4'-1'568'0,"3"-1"-77"0,-1 1-44 15,-1-1-59-15,1 0-39 0,2-1-54 16,0 1-27-16,2-1-34 0,2-1-32 0,0 2-41 16,11-8-73-16,2 1-10 0,1 2-135 0,2-2-58 15,1-1 10-15,-1 3-373 0,1 2 20 0,-2 0 26 16,-7 3 43-16,-3 0 24 0,-2-1 47 16,-1 1 14-16,-5 1 9 0,-1 1 42 15</inkml:trace>
  <inkml:trace contextRef="#ctx0" brushRef="#br0" timeOffset="105633.9">20975 9639 1062 0,'0'-15'351'0,"0"15"-46"0,0 0 40 0,0 0-12 15,0 0-10-15,0 0-16 0,-13 21-12 16,8 7-6-16,5 5 22 0,-2 1-19 15,1 2-33-15,0 3-8 0,0 5-17 0,-2 0-30 16,3-23-22-16,0 15-18 0,0 3-18 0,0 2-16 16,0 0-12-16,0-4-9 0,0-1-18 15,0-2-19-15,0-3-35 0,0-5-14 0,0-6-53 16,0-4-58-16,0-6 9 0,11-2-149 16,-12-11-76-16,0-4-60 0,1 0 31 0,1-12-253 15,-1 7 49-15,0-5 67 0,0-5 24 0,0-1 56 16,0-4 7-16,0 0 38 0,0-2 19 15,0 0 22-15,0 0 12 0,0 1 18 0</inkml:trace>
  <inkml:trace contextRef="#ctx0" brushRef="#br0" timeOffset="105954.76">20895 9689 620 0,'-4'-9'444'0,"2"1"-74"15,0 1 18-15,1 2-13 0,-1 1-41 0,2-1-24 16,0 2-33-16,1-1-30 0,0-1-25 15,-1 5-21-15,8-5-14 0,0 3-12 0,11-4-22 16,3 2-12-16,3 4-28 0,-13 0 17 0,9 0-12 16,26 10-14-16,-21-1-7 0,0 3-12 15,0 0-4-15,-4 4-16 0,-2 0 6 0,0 1-7 16,-2 2-11-16,-3 3-2 0,-3-2 2 16,-1 3-9-16,-4-3 3 0,-3 1-11 0,-4-11 6 15,0 2-7-15,0 3 0 0,-15 15-8 0,2-18 4 16,1 0-18-16,-3-3-4 0,-2 0-7 0,-3-1-20 15,3-7-29-15,-5 1-21 0,0-1-43 16,14-1 13-16,-6 0-71 0,-16-11-69 16,17 3-66-16,3-1 25 0,5-1-215 0,2 2 0 15,3 8 56-15,0-7 9 0,14-11 33 0,-5 5 28 16,7 1 21-16,4 2 51 0,4 0 4 0,1-2-23 16,1 5 49-16</inkml:trace>
  <inkml:trace contextRef="#ctx0" brushRef="#br0" timeOffset="106475.6">21364 9701 591 0,'-10'-7'401'16,"3"5"-51"-16,0-1-46 0,1 0 18 0,1 2 11 16,0 1-31-16,1-3-16 0,2 3-4 0,-1 0-36 15,1 0-31-15,0 0-29 0,0 0-22 0,2-2-5 16,0 2-19-16,2 2-19 0,0 1-11 15,2 0 1-15,9 8-10 0,0 1 2 0,3 3-5 16,0 2-2-16,2 2 1 0,-2 1-11 16,1-1-7-16,-2 3-12 0,-2-3 11 0,-2-1-12 15,-2-2 2-15,-2 1-17 0,-3-3 16 16,-2-2-29-16,-1-4 2 0,-1 1 9 0,0-9-13 16,0 0-6-16,0 0 2 0,-12 11-6 0,8-11-5 15,-1 0-1-15,1-1-1 0,-1-2-10 16,1-1-3-16,-6-4-22 0,1-6-7 0,4 1-20 15,-1-1 10-15,3-5-14 0,3 12-1 16,0-6-2-16,0 0-9 0,0-1 17 0,10-16-1 16,0 13 5-16,0 6-1 0,1-2 13 0,1 0-17 15,2 4 22-15,1 2 10 0,0 0-20 16,0 1 23-16,2 4 9 0,-4 0 9 0,-13 2 10 16,15 0-4-16,16 11 14 0,-14-3 7 0,-1 5 8 15,-2 1-5-15,2 2 5 0,-3 4-5 16,0-5 20-16,-3 6-3 0,1-2-16 0,-1 1-2 15,-2-3-9-15,-2 3 10 0,0-3-19 0,-2 0-3 16,0-5-16-16,-3-3-32 0,0 0-24 16,-1-6-43-16,0 2 10 0,0-3-130 15,0-2-63-15,1-2 25 0,-2-1-310 0,1-2 33 16,-1 1 49-16,2-3 42 0,-2 2-3 0,1-4 32 16,0 0 26-16,0-5 76 0,0-3-14 15,0-2 38-15,0-1 41 0</inkml:trace>
  <inkml:trace contextRef="#ctx0" brushRef="#br0" timeOffset="106631.54">21661 9528 670 0,'-9'-13'367'0,"-1"4"-50"0,2 3-47 16,-1 4-35-16,1-2-24 0,2 4-43 16,6 0-41-16,0 0-47 0,-8 0-39 0,8 0-68 15,-14 12-26-15,11-10 6 0,1 3-305 16,2 0 1-16,-1 2 32 0,1 0 2 0,0 0 39 15,10 15 27-15</inkml:trace>
  <inkml:trace contextRef="#ctx0" brushRef="#br0" timeOffset="106968.42">21690 9658 585 0,'4'2'371'0,"1"2"11"0,6 4-69 15,2 2-39-15,0 0 27 0,3 1-27 0,0 3-4 16,1 0-10-16,0 3-10 0,-1 2-17 15,-1 0-4-15,0 1-9 0,-2-1-17 0,0 2 3 16,1-1-33-16,-1-1 1 0,-1-1-16 16,-3-2-15-16,-1-2-7 0,-1-1 6 0,-1-5-34 15,-1 0 13-15,-2-2-5 0,0-3-14 0,-1-2 6 16,0 0-9-16,-2-1-18 0,0 0 2 16,0 0-26-16,0 0-1 0,11-13 3 0,-7-1 2 15,0-2-22-15,0-2 5 0,-2-2-25 0,-2-3 3 16,4 0-17-16,0-3-11 0,1 2-12 15,-1 0-24-15,2 3-7 0,-2 1-3 0,0 3-17 16,0 2-17-16,-1-2-23 0,0 7-4 0,1 1 12 16,-1 4-134-16,0 0-31 0,-1 1-42 15,2 1 30-15,-4 0-183 0,3-1-41 0,0 1 38 16,-1 1 36-16,1 0 16 0,-1 1 32 0,-2 1 33 16,0 0 22-16,0 0 47 0,16 19-15 15,-4-9 29-15</inkml:trace>
  <inkml:trace contextRef="#ctx0" brushRef="#br0" timeOffset="107940.59">22334 9827 911 0,'3'-1'389'0,"0"-1"-55"16,0 1 12-16,-1-2-31 0,-2 1-8 0,2-1-54 15,-2-1 3-15,-1-1-35 0,-1 0-14 0,0 2-27 16,-1-4-5-16,0 3-23 0,-1-1-9 0,-9-5-16 15,2 3-8-15,-3 0-10 0,2 4-5 0,0 1-10 16,0 2-5-16,4 0-1 0,-16 11-10 16,8-3 2-16,0 4-4 0,4 3 9 15,-1 1-16-15,1 1 0 0,3-2-9 0,1 2-9 16,1 0-3-16,6-5 13 0,0 1-26 0,1-13 22 16,0 8-9-16,0 0 0 0,0-3-7 0,15 7-6 15,-10-9 1-15,1-1-26 0,1-2 5 16,1 0-19-16,0 0-16 0,5 0-11 0,17-14 0 15,-15 3-11-15,-2-1-27 0,0-2 15 16,-1 2-11-16,-1-5-4 0,-3 2 3 0,-1-2 7 16,-1 3 14-16,-3-3-5 0,1 5-4 0,-1 0 20 15,-1 2-10-15,-1 3 27 0,0 5 2 0,-1-1 9 16,0 3 22-16,0 0 1 0,-5 0 19 16,5 2 5-16,-2 1 11 0,0 4 15 0,-2 10-13 15,3 2 3-15,0-2 7 0,0 3 18 0,1-11-13 16,0 6-14-16,0 2 4 0,13 20 8 15,-3-16-22-15,2-6 19 0,2-1-8 0,-1-2 3 16,1-3-24-16,0-1 1 0,2-4 2 0,-1-4-11 16,-7 0-10-16,4 0-30 0,24-14-3 15,-17 2-17-15,-2-1 0 0,-4-3-15 0,1-3-22 16,-2-2-22-16,1-2 12 0,-5-1-26 0,-1-3-1 16,-2 1 10-16,-2-3 9 0,1 5 9 15,-3-5-56-15,-1 14 13 0,0-6 24 0,-11-26 25 16,3 22-3-16,2-1 2 0,-4 5 9 15,-2 1 8-15,1 0 39 0,-1 4 16 0,2 2-14 16,-1 1 2-16,2 3 22 0,3 1 9 0,0 2 2 16,1 3-11-16,0 0 4 0,2 1-8 15,0 1 35-15,0 2-13 0,0 0 31 16,3 0 1-16,0 0 7 0,0 0-2 0,-5 14 7 16,3 3 18-16,3-2 9 0,-1-2 22 0,0 6-7 15,16 29 1-15,-8-21 1 0,0 1-16 0,1 2 12 16,-1 1-23-16,3-2 5 0,-1 3-4 15,-1-5-17-15,2 2-6 0,1 0-7 16,1-2 2-16,0-4-5 0,1-2-18 0,-1-2-8 16,2 0 7-16,1-3-1 0,-3-3-4 0,4-4-4 15,-2 2-5-15,3-7-3 0,-2-1-9 0,0-1 11 16,-9-2-13-16,4 0-10 0,15-13 7 16,-14 4-34-16,-2-2 11 0,1-2-24 0,0 0 0 15,0-3 10-15,-3-1-7 0,-2-7 8 16,-1 5-8-16,-1-1 1 0,-1 4 26 0,-1 2-24 15,-2 0 21-15,1 4 6 0,-1 10-20 0,0-7 1 16,0 0 5-16,0 7 21 0,-12-12-8 16,7 11-2-16,0 2 18 0,-1 1 5 0,-5 9 14 15,0 2 9-15,1 0-7 0,2 4-17 0,0 2 28 16,3 0-24-16,1 2 4 0,0 1-8 0,4-2 26 16,0-12-24-16,0 6 18 0,12 13-18 15,-5-12 11-15,4-6-11 0,1 2-15 0,-3-5-50 16,2-6-37-16,1 0-41 0,-4 0-25 15,6 0 17-15,15-14-139 0,-17 5-51 0,2-1 29 16,-1-3-292-16,-2 1 69 0,0-1 30 16,-8 4 30-16,3-4 64 0,-3 2-9 0,-2 2 36 15,-1 1 52-15,0 8 25 0,0-8-18 0,0-1 20 16,-10-10-5-16</inkml:trace>
  <inkml:trace contextRef="#ctx0" brushRef="#br0" timeOffset="108164.68">22458 9671 353 0,'-14'-1'559'0,"5"-1"-95"0,2 2-36 16,1 0-52-16,0 0-42 0,2 0-47 0,4 0-16 16,-1-3-32-16,2 3-12 0,3 0-37 0,2-4-23 15,11 3-7-15,3-3-57 0,2-1-26 0,3 0-6 16,0-2-150-16,2 0-51 0,-1-1-88 15,1 0 21-15,2 2-272 0,2 2 20 0,0-4 36 16,2 0 41-16,0 2 27 0,4 0 12 0,2 1 19 16,0-2 35-16,-2 5 10 0</inkml:trace>
  <inkml:trace contextRef="#ctx0" brushRef="#br0" timeOffset="108458.97">23191 9426 504 0,'-6'-5'459'0,"3"2"-82"0,-1-1-51 16,0 1 34-16,0 3-29 0,0 0-47 0,1 2 3 15,0 1-8-15,0 2-27 0,1 2-7 16,-2 8 1-16,3 7-23 0,1 4 0 0,0-11 2 16,0 7 2-16,16 34-28 0,-12-23 1 0,5 3-10 15,0 0-35-15,-2 0 2 0,1-4-17 16,-1 0-13-16,-1-3-27 0,3-3-1 0,-3 1-45 15,1-5-8-15,-1-2-42 0,-1-4-45 0,1-6-48 16,-3-5-66-16,5-2 16 0,-2-3-174 16,-6 0 29-16,18-11-299 0,-4-1 11 0,-4 0 87 15,5-2 12-15,-5-3 45 0,0 0 22 16,1 0 25-16,-2-6 25 0,3 3 6 0,-1 1 45 16,-2-2 38-16,4 4 5 0</inkml:trace>
  <inkml:trace contextRef="#ctx0" brushRef="#br0" timeOffset="109616.21">23488 9592 736 0,'-1'-4'439'16,"1"1"-70"-16,-1 1 11 0,0 0-26 15,-1-1-20-15,0 3-17 0,-3 0-19 0,2 1-12 16,-1 1-27-16,-1 2-18 0,-7 6-15 16,-1 5-16-16,0-3-17 0,-3 2-6 0,1 1-30 15,0 2-5-15,-1 0-24 0,1 1-9 0,0-2-10 16,-1 3-3-16,4-5-31 0,-3 0 13 0,2-4-9 15,1-1-16-15,4-1-28 0,1-2-4 16,2 1-27-16,0-7 5 0,0 4-23 0,3-1-6 16,-1-1 1-16,0 0-19 0,1-1 0 15,2-1-2-15,0 0-12 0,0-3 9 0,2 2 9 16,1-2-10-16,1 0 10 0,1 1 5 0,-1-1 4 16,1 1-6-16,1-1 9 0,-1 1-3 15,1-1 0-15,0 1 11 0,1 2-4 0,0 0 26 16,-7 0-2-16,18 10 14 0,-4-1 18 0,1 0-2 15,-5 3 9-15,1-1 27 0,1 4-6 16,-1 1-7-16,2-3-6 0,-2 3 3 0,0 0-10 16,3-2 15-16,-1 0-9 0,-3-3-3 0,4-3-1 15,0 3-12-15,1-4 9 0,-1 0-12 16,2-3 10-16,0 1 6 0,3-3-11 0,-10-2-13 16,5 0 1-16,2 0 5 0,3 0-13 15,17-11 6-15,-15 6-9 0,-6-4-21 16,2 0 8-16,-4-2-19 0,-1-2-1 0,0 1 4 15,-3-4-5-15,0 0-4 0,-4 2 4 0,1-7 17 16,-1 4-15-16,-3 2 0 0,-1 3 16 0,-1 0 2 16,0 3-13-16,0-4-10 0,0-1 16 15,0 2 9-15,-10-8-14 0,4 16-2 0,1 0 6 16,-1 0-15-16,0 2 15 0,0 0 7 16,0 2-15-16,-1 1-3 0,-2-1 18 0,-11 13-6 15,5-4 18-15,6 4-4 0,-4 2 6 16,2 1 14-16,4 2-1 0,0 1 2 0,2-1-20 15,3 0 34-15,2-10-17 0,0 5 4 16,0 2-13-16,16 15-8 0,-7-18 1 0,3-1 18 16,-1-3-18-16,4-1 10 0,-3-3-3 0,4-1-11 15,-7-3-12-15,4 0-7 0,3 0-7 0,16-13-14 16,-18 5-15-16,2-2-13 0,-2-1-11 16,-1-5 5-16,-1 2 7 0,-2-1-15 0,2-2 7 15,-2-2 1-15,-2-1 1 0,0 3 2 0,-1 0 11 16,-4 1-2-16,1 3 16 0,-2 4 0 15,0 2 0-15,-2 1-1 0,0 6 20 0,0 0 4 16,0 0 9-16,0 0 21 0,-9-7 13 0,6 10-6 16,0 1 19-16,-2 0 16 0,-4 12-10 15,3-1-7-15,2-1 12 0,2-1 6 16,2 5-20-16,-2-1 12 0,2-9 3 0,0 4-7 16,12 14 11-16,-4-12 6 0,1-4-25 0,-3-2 15 15,3-3-12-15,5 0-11 0,2-1 5 16,-10-4-11-16,4 0-7 0,-2 0 3 0,20-12-34 15,-14 5 4-15,1 0-12 0,-2-5-3 0,3 2 4 16,-5-5-8-16,-2-1-11 0,2 0-4 16,-5-2 13-16,0 1-5 0,0-4-1 0,0 5-1 15,-2 0 16-15,-1 3 11 0,-1 6-5 0,0 0 7 16,-1 2 0-16,-1-2 0 0,0 4 1 16,0 1-9-16,0 2 4 0,0 0 21 0,-1 1-11 15,0 0 15-15,-1 2-1 0,1 1-2 16,-1 2-7-16,-2 10 7 0,0 1-13 0,3 3 23 15,1-8-10-15,0 5 17 0,0 5 4 16,15 26-16-16,-9-18 14 0,0-3 10 16,1 2 2-16,0 2-13 0,1 2 27 0,-1 1 3 15,1 3-19-15,-3-1 25 0,-1-3-27 0,-2-2 25 16,-2 2-12-16,0-20 5 0,0 7-2 16,-16 17 3-16,8-21-10 0,-3-1-7 0,-3-8 17 15,2-3-6-15,-5 1-14 0,10-5-3 16,-5 0-1-16,-14-18 1 0,9 4 16 0,6 0-24 15,-1-1 22-15,1-4-13 0,1-2-16 0,3-3 17 16,6 2-25-16,1 11 1 0,0-5-53 0,13-18-5 16,-6 13-42-16,3 3-20 0,0 0-29 15,3 0-40-15,7 4 19 0,-2 2-133 0,2-3-39 16,2 1 29-16,1 2-295 0,2 0 37 16,-2 1 55-16,2 2 38 0,1 0 44 0,-2-1 17 15,0-2 43-15,2 3-13 0,-6 2 69 0,-4-4 0 16,-2 6 37-16,-4 0-45 0</inkml:trace>
  <inkml:trace contextRef="#ctx0" brushRef="#br0" timeOffset="114768.56">18424 8100 520 0,'0'0'228'16,"-14"0"-18"-16,14 0-16 0,0 0-21 0,0 0-1 15,0 0-19-15,0 0 15 0,0 0-15 16,-14 0-8-16,-3-18-11 0,17 18-22 0,0 0-19 16,0 0-7-16,0 1-5 0,0-1 0 15,0 2-10-15,0-1 17 0,3-1 5 0,0 1-18 16,-1-1 11-16,1 1-18 0,0-1 14 16,2 0-21-16,-2 0 0 0,3-1 20 0,-1 1-11 15,1-1 18-15,0 1-35 0,0-1 1 0,-6 1-1 16,14 0-15-16,-2 0 9 0,1 0-14 0,-1 0 0 15,3 0-9-15,1 0-5 0,-3 0 10 16,22-7 3-16,-13 3-22 0,1 2-2 16,2-1 37-16,-2 1-5 0,1 1-3 0,0-1-4 15,0-1 0-15,1-2 8 0,-2 0-1 0,0 3 7 16,3-4-3-16,0-1 0 0,0 3 2 0,2 0-28 16,0-2 18-16,1 4-18 0,2-4 7 15,0 3-2-15,0-1 8 0,-1 0-1 0,-1 1-7 16,0 2-24-16,-1-2 18 0,0 1-2 15,-1 0-2-15,-3 0 2 0,1 1-7 0,-1-2 11 16,0 3-23-16,-1 0 16 0,1-1-10 0,0-3 7 16,-1 3 7-16,0 0-7 0,2 0 10 0,1 0-17 15,2-2 20-15,1 1-17 0,1 0 17 16,1-2-5-16,3 1-10 0,2 2 8 16,-4-4-8-16,1 4 7 0,1-2 1 0,-1 2 0 15,-5 0-11-15,1-1 6 0,0 2 3 0,-1-2-6 16,-2 2-13-16,0-2 19 0,-2 2 6 0,0-2-25 15,-2 1 12-15,2 1 3 0,-1-2-11 16,0-1 6-16,0 2-8 0,0-2 26 0,2-2-10 16,-1 4-8-16,2-3 7 0,4 2 9 15,-5 0-20-15,3-1 3 0,-1 1 0 0,-1-1 13 16,1-1-18-16,0 4 4 0,-1-2 3 0,-3 1-10 16,-9 1 5-16,4 0 3 0,1 0-3 0,4 0-3 15,0 0 4-15,1 0 8 0,0 0-8 16,1 0-10-16,0 0 11 0,0 0 5 0,1 0-6 15,25-10 5-15,-22 7-9 0,-1 2 10 16,1-3-3-16,0 3 4 0,1-2-6 0,-1 0 7 16,-1 2-16-16,-2 0 11 0,1-1-4 15,1-1-7-15,-3 3 14 0,2-1 3 0,2 0-16 16,-3-1 4-16,1-1 16 0,-13 3-11 0,6 0-4 16,4 0 8-16,2 0 0 0,-1 0 0 15,0 0 0-15,27-11-10 0,-25 10 9 0,1 1 1 16,0 0-5-16,-1 0 12 0,2-3-21 0,2 1 17 15,-1 2-3-15,2-2 0 0,0 2-3 0,1-2 1 16,1 1-8-16,-17 1 7 0,7 0 3 16,5 0-2-16,1 0-7 0,1 0-1 0,32-10-3 15,-32 9 12-15,-14 1-9 0,6 0 6 0,5 0 1 16,0 0-10-16,2 0 6 0,0 0 10 16,2 0-13-16,-2 0 4 0,2 0-3 0,32-15 5 15,-32 13 0-15,3-1-15 0,-3 2 18 0,0-3 5 16,2 4-18-16,-1-1 7 0,3-2 4 15,-2 0 4-15,-1 1-12 0,-2-1 8 0,-1 3-10 16,-1-5 10-16,-1 5-1 0,-1-2-4 16,0 0 6-16,0-1 2 0,0 1-7 0,2 2-12 15,-2-3 18-15,2 2-3 0,0-1 0 16,2 1-15-16,0 1 17 0,0-1-4 0,1-2-5 16,1 3 2-16,2-1 0 0,-2 1-1 15,1-3 3-15,-17 3 3 0,8 0 4 16,2 0-2-16,3 0-8 0,-1 0 9 0,1 0-18 15,-1 0 6-15,-1 0 1 0,2 0 5 0,-2 0-3 16,2 0 9-16,-1 0-4 0,2 0-2 0,0-8 5 16,2 8-6-16,33-12-5 0,-34 11 8 15,2 1-2-15,-2-1 3 0,-17 1-3 0,9 0 2 16,3 0 0-16,1 0-6 0,2 0 0 16,0 0 9-16,0 0-1 0,0 0 5 0,0 0-8 15,0 0-6-15,0 0-1 0,30-9 7 16,-46 9-3-16,8 0 2 0,5 0-6 0,0 0 13 15,2 0-23-15,1 0 22 0,2 0-10 0,0 0 11 16,0 0-15-16,0 0 6 0,-1 0-4 16,0 0 16-16,-2 0-16 0,-1 0 13 0,-1 0-3 15,-1 0-7-15,0 0 11 0,-3 0-4 16,2 0-7-16,0 0 3 0,-1 0-4 0,-3 0-4 16,2 0 2-16,0 0 11 0,0 0-2 0,2 0-1 15,-1 0 6-15,2 0-2 0,1 0-10 16,1 0 5-16,2 0 1 0,0 0 5 0,0 0-7 15,0 0-2-15,-2 0-3 0,29 14 9 16,-32-14-2-16,-2 0 1 0,4 3-8 0,-6-3-8 16,-11 0 16-16,5 0-2 0,1 0 2 15,1 0 9-15,1 0-15 0,1 0 3 0,0 0-12 16,0 0 17-16,2 0-10 0,0 0 3 0,0 0 3 16,3 0 3-16,2 0 0 0,-1-8-4 0,1 8 3 15,-3 0 0-15,4 0 2 0,23-11-4 16,-38 11-2-16,5 0-5 0,2 0-2 0,0 0 9 15,-1 0-3-15,-3 0 6 0,-1 0-12 0,-3 0 4 16,-2 0 4-16,-1 0 9 0,-1 0-10 16,-7 0 10-16,8 0-6 0,-8 0-13 0,7 0 4 15,1 0 10-15,-8 0 5 0,8 0-10 16,-8 0 3-16,8 0 6 0,-2 0-16 0,-6 0 11 16,10 0-12-16,-3 0 4 0,0 0-2 0,-1 0 14 15,2 0-19-15,-1 0 18 0,-1 0 2 16,2 0-2-16,-8 0-13 0,9 0 15 0,-1 0-7 15,-2 0-5-15,-6 0 13 0,8 0-14 0,0 0 6 16,-8 0 3-16,8 0 0 0,-1 0-2 0,-7 0-6 16,8 0 8-16,0 0-6 0,-8 0 2 15,9 0 4-15,-2 0-4 0,-7 0-6 0,7 0-1 16,-7 0-4-16,9 0 15 0,-9 0-13 0,7 0 11 16,-7 0-7-16,6 0 7 0,-6 0-3 15,0 0-7-15,0 0 15 0,7 0-5 0,1 11-11 16,-6-9 3-16,-2 1 8 0,1 0 6 15,0-1-16-15,-1 1 12 0,1 1-2 0,0-1 5 16,0 0-9-16,-1 1 7 0,1 2-1 0,-1-2-3 16,1 1-1-16,-1-1 9 0,0 3-2 15,0-1-1-15,1 1-8 0,0 0 9 16,-1 0 6-16,0 0-7 0,1-2-9 0,0 3 4 16,-1 1-4-16,2 10 12 0,-2-6 5 0,1-1 4 15,1-1-3-15,-1 8 16 0,2-4-6 16,-1 3 2-16,2 0 5 0,-2-6-15 0,3 5-1 15,-4 4 6-15,2-4 7 0,-1 2-4 0,0-1 5 16,-1 0-9-16,1 0-1 0,0-3-9 16,0 5 8-16,-2-5-11 0,3 2 3 0,-1-5 9 0,1 6-18 15,0 0 18-15,-1 1-3 0,-2-2-13 16,2 0 12-16,0 4-8 0,0-1 18 0,2-3-17 16,-2 0-1-16,-1 0 19 0,2 0-5 15,-2 1-1-15,1 0-9 0,0-1-8 16,0 0 17-16,0-3-12 0,-1 4 10 0,-1-1-14 15,1 2 18-15,-1-4-14 0,0-1 3 16,0 4-5-16,0 0 21 0,0-10-6 0,0 6-12 16,0 2 3-16,0 0 11 0,0 1-6 0,0 0-7 15,0-1 3-15,0-2 11 0,0 4-15 16,0 1 10-16,0 1-19 0,0 1-2 0,0-1 10 16,0-1 11-16,0 1-10 0,0-1-9 15,0 0-8-15,0 2 17 0,0-1-7 0,0 0 10 16,7 1-12-16,-7 0 3 0,0 2 1 0,0-1 13 15,0 0-8-15,0-1 8 0,0 1 12 16,0-2-18-16,0 0-18 0,0 2 22 0,0-2-7 16,0 0-5-16,0-1-5 0,11 17 2 15,-7-21 7-15,-2 2 1 0,0-3-9 0,2 1 14 16,-4-1 10-16,1-1-13 0,-1-2-21 16,1-3 24-16,-1 2-22 0,0-10 14 0,0 7 2 15,0 7-9-15,0-2-4 0,0 3-8 0,0-1 4 16,0 1 11-16,0 2 7 0,0-3 5 15,0 1-18-15,0-2 5 0,0 0 20 16,0 0-26-16,0-2 9 0,0 2 5 0,14 16-14 16,-13-20 2-16,-1 4 14 0,3 4 0 15,-2-3-15-15,0 0 15 0,-1 3-4 0,4 3-10 16,-4-6 1-16,0 3 9 0,0-9-18 16,0 4 28-16,0 1-15 0,0 0 9 0,0 3-2 15,0-3-11-15,0-1-1 0,0 0 21 16,0-2-17-16,0 3 4 0,0-1-22 0,0 0 9 15,0-1 17-15,0 2-4 0,0-1-9 0,0 2 4 16,13 8-12-16,-13-12 6 0,3 6 4 16,0 2 0-16,0-7 22 0,-2 0-17 15,0-1 2-15,1 7 0 0,0-6-12 0,-2-1 16 16,4 6 2-16,-1-3-2 0,-2-3 3 0,-1-2-4 16,2 0-19-16,0-1 15 0,0 0 12 0,-2-1-27 15,1 1 17-15,0-2 3 0,0 4-10 16,-1-3-16-16,0 2 15 0,0-2 5 0,1 14-4 15,-1-1 10-15,0 0-17 0,0-10 7 16,0 2 3-16,0 0-8 0,0 2-2 0,0-3 13 16,0-1-7-16,0 0 5 0,0-1 12 15,0-1-13-15,0-2-9 0,0 2-7 0,0 0 15 16,0-7 8-16,0 7-5 0,0 1-8 0,0-1-4 16,0 0 15-16,0-1-24 0,0 1 5 15,0 0 15-15,0 0 6 0,0 0-26 0,0 0 25 16,0 0-17-16,0-1 14 0,0 1-5 15,0-1 5-15,0-6-18 0,0 8 11 0,0-3 0 16,0-5-5-16,0 8 17 0,0-8 4 16,0 7 14-16,0-7-26 0,0 7 12 0,0-7-8 15,0 5-21-15,-9 3 21 0,8-6 14 0,0 1-11 16,0 0-17-16,-1-2 13 0,0 2-4 0,1-1 12 16,1-2-20-16,0 0 4 0,0 0 10 15,0 0 5-15,0 0-23 0,-10 10 8 16,8-8 3-16,-2 0 6 0,1-2-26 0,-1 2 13 15,-2-1 8-15,2 1 13 0,-1 0-21 0,-1 0 14 16,-1-1-19-16,-1 1 21 0,-7 3-15 16,-4-1 7-16,4-1-9 0,-2 3 2 0,5-2-20 15,-4 1 14-15,-1-1-1 0,5 0 27 16,-4 2-16-16,1-1-7 0,1 0 5 16,-1-1 10-16,5-1-21 0,-1 1 12 0,0-1 10 15,2-2 8-15,2 3-25 0,-2-4 8 0,-7 5-12 16,-1-2 30-16,3 1-23 0,0-2 6 15,0-1-14-15,3 0 16 0,-5 3 3 0,2-4 2 16,2 3-16-16,2-2 6 0,1 0 8 16,-1 1 4-16,2-2-18 0,-9 3 1 0,-2-1 6 15,5 0 5-15,3-2-11 0,0 2-6 0,0 0 7 16,-8-1 1-16,0 0 3 0,2 1 11 0,-2 1-3 16,4-3 0-16,-3 1 10 0,0 1-4 15,0-1-6-15,-1 0 5 0,2 2 0 0,3-2-3 16,2 1-23-16,-5 1 32 0,4-1-28 15,-6-2 0-15,6 2 18 0,1 1-4 0,4-3 5 16,-9 5-2-16,2-2-13 0,1-2 0 0,14-1 17 16,-12 0-5-16,2 0-10 0,-6 0 13 0,0 0-2 15,-3 0-2-15,-22 12-11 0,19-9 0 16,-1-2 19-16,-1 3 4 0,-1-4-23 0,0 3 12 16,0-2-19-16,1 1 16 0,-1-1-6 15,0 0 14-15,2 1-8 0,0 0 2 0,-1 2 1 16,-1-2-3-16,4-1 4 0,0 2-7 0,6-3-5 15,-5 3-1-15,1-2 3 0,3 3 1 0,-4 0 7 16,-2 0-2-16,3-1-4 0,0 2-5 16,0-3 9-16,1 1 11 0,-3 1-15 15,1-1-9-15,-1-1 5 0,1 1 17 0,1 0-12 16,0-1 1-16,-1 1 13 0,2-2-12 0,-2-1-2 16,0 3-2-16,2-2 5 0,-3 1 7 15,-1 0-12-15,2-1 16 0,-1 1-8 0,-2-1 3 16,0 0-12-16,12-1 9 0,-6 0-16 15,-2 0 9-15,-3 0 0 0,0 0 14 0,-1 0-12 16,-1 0 7-16,0 0-10 0,-25 9-1 0,23-7 10 16,0 1 2-16,-2-3-13 0,1 0 12 15,1 0-17-15,-2 0 20 0,-1 0-8 0,16 0 9 16,-9 0-24-16,0 0 17 0,-4 0-9 16,1 0 10-16,-2 0-11 0,-1 0 7 0,-2 0-17 15,1 0 23-15,-1 0-18 0,-1 0 2 0,-1 0 7 16,-31 10-1-16,30-8-3 0,0 1 5 0,-2-1-8 15,1-2 11-15,0 2-8 0,4 1 22 16,-2-2-26-16,3 0 5 0,0 2-3 0,1 0 26 16,2-2-13-16,2 1 12 0,-3 1-27 15,4-1 22-15,-1-1-3 0,-3 5-1 0,4-2-16 16,10-4-5-16,-7 0 4 0,-3 0-2 0,-2 0 19 16,-2 0-10-16,-28 11-5 0,25-10 11 0,-2 0-11 15,1-1 7-15,-3 1 15 0,18-1-6 16,-8 0-19-16,-5 0-2 0,-1 0 0 0,-4 0 15 15,1 0-9-15,0 0 11 0,2 0-18 16,-1 0 0-16,-2 0-3 0,3 0 26 0,-1 0-23 16,0 0-3-16,0 0 11 0,-30 11 16 15,31-9-18-15,0-1 16 0,0 1-20 0,2-1 25 16,-1 0-25-16,-1 1 26 0,0-1-13 0,1-1-7 16,-2 1-4-16,1-1-8 0,14 0-12 15,-6 0 21-15,-4 0-15 0,-3 0 0 0,-2 0 1 16,0 0 8-16,0 0 17 0,-32 12-12 15,30-11-4-15,0 2 16 0,4 2-15 0,0 0-3 16,-1-2 4-16,0 0 13 0,1 0-11 16,0 0 21-16,2 0-13 0,1 1-2 0,5-3 5 15,-2 4 6-15,0-3-13 0,2 2 7 0,2-3 6 16,-1 2-19-16,-2-1 8 0,3 0-4 16,-1 0 2-16,-5 1 4 0,-2-2 17 15,3 1-20-15,-7-1-3 0,4 2 20 0,-1 0-7 16,-2-1-15-16,1-2-4 15,-1 5 2-15,2-5-8 0,0 0 18 0,2 1-5 16,0-1-2-16,0 2 7 0,14-2-1 0,-7 0-2 16,-4 0-14-16,-1 0 22 0,0 0 5 0,-1 0-21 15,1 0 8-15,-2 0-7 0,-1 0 2 16,-2 0 1-16,-3 0 8 0,0 0 2 0,-2 0 7 16,0 0-14-16,3 0 17 0,-2 0-13 15,0 0-4-15,0 0 10 0,0 0 0 0,1 0-7 16,0 0 2-16,0 0 5 0,2 0-2 0,0 0-5 15,1 0 1-15,2 0 5 0,-2 0-1 16,2 0-1-16,0 0-7 0,1 0 6 0,0 0 2 16,0 0-14-16,2 0 6 0,0 0-1 15,1 0 7-15,0 0 6 0,1 0-10 0,1 0 0 16,1 0 9-16,0 0-17 0,3 0 10 0,-1 0 6 16,0 0-8-16,3 0 0 0,-2 0 7 0,-1 0-2 15,3 0-2-15,0 0 6 0,0 0-9 16,0 6-1-16,2-6 0 0,1 0-6 0,3 0 15 15,0 0-7-15,1 0-3 0,1 0 1 0,0 0 9 16,2 0 3-16,-2 0 0 0,8 0-14 16,-9 7 7-16,1-7 3 0,8 0 2 0,-9 0 1 15,1 0-5-15,-5 9 2 0,6-9-4 0,0 1-2 16,-11 2 2-16,0 1-7 0,0-1 9 0,1-1-1 16,-2 1-6-16,3-1-3 0,-2 1 6 15,0-1 7-15,6 0-2 0,-3 1-8 0,3-3-4 16,2 1 13-16,1-1 10 0,-1 1-14 0,3 2-1 15,0-3 9-15,0 0 5 0,1 0-7 16,-2 1-16-16,2 1 11 0,0-1 4 0,1 0-2 16,-1-1-7-16,-1 2-5 0,1-2 15 0,1 2-10 15,0-2-13-15,0 0-8 0,5 0-25 16,0 0 4-16,0 0-31 0,-8 0-23 0,8 0 12 16,-11-9-65-16,11 4-8 0,-1 1-40 0,0-2-22 15,0-2-69-15,0-10 29 0,-2-2-218 0,3 10 32 16,0-7 12-16,0-5 31 0,0-6 37 15,0 1 49-15,0-4 13 0,0-1-2 0,0 0 41 16,0-2 2-16</inkml:trace>
  <inkml:trace contextRef="#ctx0" brushRef="#br0" timeOffset="116860.58">18366 8167 326 0,'0'0'165'0,"-13"0"-10"16,13 0-26-16,0 0 12 0,0-14-15 0,0 14-18 16,0 0-16-16,-20-21 13 0,21 20-19 15,-1 0-4-15,0-2-12 0,0 2-1 0,0 0-11 16,2 0 4-16,-1-1 8 0,0-1-9 0,2 3 11 15,-2-1-3-15,1-1-2 0,-1 1 9 16,0 1-1-16,0-1-22 0,1-1 9 0,-2 1-15 16,2 1-2-16,-1-1 5 0,0 1 0 0,-1 0-3 15,2 0 3-15,0 1 4 0,-1 0 10 16,0 2-2-16,0-2 5 0,1 3-3 0,0-2 7 16,-2 0 0-16,2 3-20 0,0-2 13 15,0 1 2-15,-1 0 2 0,1 1 13 0,0-2-7 16,0 2-17-16,0-2-13 0,1 2 16 0,-1-1-18 15,1 1 16-15,-2 2 1 0,1-2-16 0,3 10 10 16,-1-1-5-16,0 1 12 0,-3 2-10 16,1-3-1-16,-1 3 13 0,1 2-7 0,1 1-8 15,-2 0 7-15,1-1-8 0,1 3-2 16,0-1 1-16,-2-1 12 0,1 1-22 0,0 1 21 16,1-1-23-16,-1-1 0 0,2-1 5 0,0 0-1 15,1 1-10-15,-2-1 22 0,0 0-12 16,-1 1 7-16,2 0-3 0,0-2-2 0,-1 1-1 15,-1 2-6-15,2-3 10 0,0 5-9 0,0-6-11 16,-2 2 2-16,4 3-5 0,-3-3-2 0,0 4 1 16,1-2 0-16,-1 1 8 0,3-1-7 15,-3-1-6-15,3 1 6 0,-1-1-4 0,2 2-3 16,-3 0 3-16,2-1 12 0,-3-1 5 0,2 1-6 16,0 0-8-16,-2 1 5 0,0-2-1 15,-2 2-1-15,1-3 13 0,-1 3-7 0,2 0 4 16,0 0-10-16,-2-1 8 0,2-1-18 0,0 0 13 15,-1 0-8-15,0-2-7 0,0 1 5 16,2-2 6-16,-1 3-4 0,-1 1-1 0,3-6-9 16,0 2 0-16,-1-3 3 0,-4-2 1 0,5 5 7 15,-1-2 3-15,-1-2-9 0,2 1-1 16,-1-3-4-16,3 2 17 0,-3 4-4 0,0 2-14 16,0-5-1-16,0 1 0 0,-1 0 4 15,0 2-3-15,0-1 14 0,0-3-4 0,-1 3-11 16,1 0-11-16,-1 0 8 0,0-6 15 0,2 6-14 15,-1-1 16-15,2 0-9 0,-2 1-3 16,3 0-10-16,-1-2 2 0,-3-2 11 0,1-3-2 16,0 1 0-16,0 5-12 0,1 0-1 0,0 1 4 15,-1-3-2-15,1 2 15 0,0 3-12 16,-1-7 1-16,1 5 7 0,-1-5 4 0,0 4-15 16,-1-3 2-16,0-2-3 0,0 0 6 15,1-1-2-15,0-1 0 0,-1-1 8 0,-2-1-15 16,4 10 8-16,-1-6 9 0,-1-1-15 15,0 0 0-15,0-2 18 0,-1-1-10 0,1 1-5 16,0-2 14-16,0 2-21 0,6 10 21 16,-6 0-14-16,3-3 11 0,0 2-2 0,-1 0 8 15,0-1-14-15,2 4 7 0,-1-3-8 0,-2-1 12 16,3 1-15-16,-1-2 17 0,1 2-2 0,0-3 3 16,-1-4-15-16,-1 5 2 0,1-1 1 0,1 1 12 15,-2-4-8-15,1-2 9 0,-2 0-11 16,2 0 9-16,0 5-22 0,0-3 3 15,-1-2 9-15,-1 1 15 0,0-1-17 0,0 0 22 16,-1-1-23-16,4 7 24 0,-3-2-9 0,-1-2 4 16,1-2-14-16,-2 1-3 0,0-2 3 0,1 1 18 15,-1-2-17-15,3 9 5 0,-2-3-9 16,0-1 13-16,-2-2-11 0,1-1 4 0,-1-2-15 16,1 2 16-16,-1-2 4 0,0-1-11 15,0 1 1-15,0 1-3 0,0-1 3 0,2 14 27 16,-2-6-21-16,0-1 22 0,0-13-23 15,0 14 10-15,0-1 18 0,0 1-12 16,0-3-14-16,0 0 7 0,0 0-2 0,0-2-11 16,0-2-10-16,0 0 19 0,0 0 3 15,0-2-4-15,0 2-6 0,0 0 0 0,0-7-13 16,0 7 21-16,0 0-9 0,0-7 11 16,0 8-22-16,0-8-1 0,0 7 9 0,0 0 1 15,0-7-8-15,0 7 1 0,0-7-3 16,0 7 7-16,0-7-10 0,0 8-2 0,0-8 12 15,0 7 8-15,0-7 1 0,0 7 0 16,0-7 13-16,0 6-26 0,0-6 15 0,0 7 1 16,0-7-13-16,0 0 2 0,0 5-11 15,0-5 14-15,0 7 11 0,0-7-12 0,0 0 10 16,0 7-17-16,0-7-3 0,0 7 9 0,0-7-10 16,0 8 7-16,0-2-8 0,0-6 3 0,0 7 7 15,0 0-10-15,0-7 4 0,0 7-5 16,-11 5 7-16,11-7-2 0,-1-1 9 0,0 0-5 15,1-1-10-15,0 0 26 0,-1 2-20 0,0-5 10 16,1 3-10-16,0-3-4 0,0 0 12 16,0 0 7-16,0 0-12 0,0 0 6 0,0 0 4 15,11 9-16-15,-8-7 14 0,2-2 4 16,-1 0 10-16,0 0-37 0,1 3 25 16,1-3-3-16,0 0-13 0,1 0 30 0,-7 0-29 15,14 0 11-15,0 0-15 0,2 0 9 0,2 0 0 16,0 0 5-16,1 0 2 0,2 0-18 0,-1 0 15 15,21-7 0-15,-21 5 15 0,-5 0-7 16,-2 1-25-16,4-1 3 0,-4 0-31 0,-1 1-23 16,-3-2-22-16,-1 1-28 0,-2-1-36 0,1 0 14 15,6-3-123-15,-4-2-41 0,2-1-53 16,-1 0 31-16,-1-2-237 0,6 0 29 0,0-2 73 16,3 1 5-16,4-2 45 0,2 1 16 15,1 2 64-15,2-1 0 0,3-1 48 0,1 1 5 16,2-2-5-16</inkml:trace>
  <inkml:trace contextRef="#ctx0" brushRef="#br0" timeOffset="124749.71">20494 5207 465 0,'0'0'162'0,"0"0"-22"0,0 0-15 16,14 0-12-16,-14 0-1 0,0 0 16 0,0 0-10 15,0 0 9-15,0 0-12 0,0 0-19 16,0 0 6-16,0 0-13 0,0 0 6 0,0 0-1 15,0 0 4-15,0 0-19 0,0 0 12 16,0 0-16-16,0 0 13 0,0 0-11 0,0 0-5 16,0 0 16-16,0 0-20 0,0 0 1 0,12 9 10 15,-12-4-9-15,0 1 12 0,-1-1 12 0,1 4-3 16,-8 19-1-16,8-14-32 0,-1 5 3 16,1-1 0-16,0-9-1 0,0 4-12 0,0 3 6 15,0 3-11-15,0-1-4 0,12 21-3 0,-8-20 12 16,3 3 2-16,-1-1-23 0,-2 1-3 15,3 2 25-15,2 0-6 0,-1-1-4 0,0 2-2 16,-1 0 9-16,3-1-6 0,-3 2 17 16,0-1 2-16,0 2-12 0,1-1 3 0,-1 0-14 15,0 1 5-15,-2-1-7 0,1 2-8 0,0-2 2 16,0 2 4-16,0-2-20 0,0 3 23 16,-1-3-26-16,0 1 23 0,0 0-19 0,2-1 8 15,-2 1-10-15,1-3 14 0,-1 2-17 16,0-1-16-16,-1 0 18 0,1 2-21 0,-2-4 18 15,1 1-13-15,0-7 20 0,-1 7-25 0,-1-5 30 16,1 1-3-16,0-1-6 0,2 3 5 0,-2-1-13 16,0-1 10-16,1 2 6 0,-2-2-15 15,2 1-5-15,1 0 17 0,2 1-8 0,-1-2 2 16,0 0-8-16,-2 1-9 0,1-2 2 16,-1 1 15-16,0-1-3 0,2-1 7 0,1 1-12 15,-5-2 7-15,0 0 5 0,1 1-14 0,-2 0 8 16,0 1 9-16,0-2-7 0,-1 2 2 15,1 0 8-15,0 3-1 0,0-3-14 0,-1 1 9 16,0-4-19-16,0-7 10 0,0 7-4 16,0 1 8-16,0 2-12 0,0 4 23 0,0-2-20 15,11 23-5-15,-10-25 14 0,-1-2 10 0,2 2-15 16,-1-6 10-16,1-2-4 0,-2-3-5 0,2-1-8 16,-2 3 18-16,2-3-10 0,-1 0 6 15,0 1-15-15,2 6 11 0,-1 0-11 0,0-3 5 16,-1-2 2-16,0 0 16 0,1 7-14 0,-2 3 20 15,0-10-7-15,0 4 10 0,0 3-11 16,0 1-5-16,0-3 18 0,0 4-10 16,0-1-9-16,0-3 7 0,0-2-4 0,11 12-1 15,-10-15 6-15,0-1-15 0,0 0 7 0,0-2-11 16,0-1 4-16,0 1-1 0,0 0-2 16,0 0 10-16,0-1-12 0,0 1 12 0,-1 0-9 15,1-1 9-15,0 1-20 0,0-2 20 0,0 2-3 16,0-1-3-16,-1 0-11 0,1 1 12 0,-1 0-1 15,0-2 0-15,0 0 1 0,0 0-8 16,1 1 3-16,-1 1 8 0,0 0-12 0,0-2 2 16,1 0-4-16,0 3 15 0,0-3 4 0,-1 1-15 15,0 0 4-15,2 1-5 0,-2 0 8 16,2-1-12-16,-1 1 0 0,-1 0 13 0,1 1-2 16,0 0 8-16,-1 0-11 0,1 1 5 0,-1-8 3 15,0 5 1-15,0 2-6 0,0-1 6 16,0-6 4-16,0 9-5 0,0-2-6 0,0-2-5 15,0-5 6-15,0 7-8 0,0-7 2 16,0 8 13-16,0-8-17 0,0 9 11 0,0-9 3 16,0 5-5-16,0-5-7 0,0 7 14 0,0-7-7 15,0 0-1-15,0 5 3 0,0-5-2 16,0 7-7-16,0-7 7 0,0 8-5 16,0-8 2-16,0 0 4 0,0 7-12 0,0-7 10 15,0 7-2-15,0-7 10 0,0 4-17 0,0-4 18 16,0 0-12-16,0 7 7 0,0-7 2 0,0 0-11 15,0 0 11-15,0 6-14 0,0-6 19 0,0 0-4 16,0 0-6-16,0 0 9 0,13 8-5 16,-13-9 5-16,0 0-3 0,0 0-13 0,0 1-8 15,0-3-18-15,1 0-25 0,-1 2-48 0,0-2 12 16,-1-1-68-16,1 0-42 0,-1 0-53 16,1-1 23-16,-2 1-242 0,0-1-32 0,0-1 41 15,0 2 56-15,-8-6-11 0,1 1 60 0,1 1 17 16,-2-3 25-16,0 5-22 0,2-1 40 15,1 2 31-15</inkml:trace>
  <inkml:trace contextRef="#ctx0" brushRef="#br0" timeOffset="125147.76">20530 7486 209 0,'-5'-8'427'16,"2"1"-66"-16,2 0-55 0,-1 1-16 0,0 2-19 15,1 0 12-15,-1 3-52 0,2-3-27 0,0 2-23 16,0 0-20-16,1 1-17 0,0 0-16 16,1 2 25-16,-1 2 13 0,2 0 11 0,9 9-25 15,-1 3-1-15,2 2 3 0,2 1-6 16,0 2-1-16,1 0-10 0,0 2 5 0,2-2-21 15,2 3-12-15,-2-3-12 0,2 1 6 16,-1-1-20-16,2-3 1 0,0 0-24 0,-2-2-8 16,2 0 10-16,-1-1 0 0,0-2-10 0,-1-1-18 15,-2-1-3-15,-3 0 7 0,-2-5-21 0,-2 1-24 16,-3-2-7-16,-3 0-33 0,1-3-14 16,-2 3-27-16,1-3 7 0,-2-1-76 0,-2 0-30 15,0 0-39-15,0-3-60 0,0-1 27 0,-2 1-256 16,1-4 24-16,-1 1 45 0,1-1 30 15,1 2 53-15,1-2 5 0,-1-2 8 0,0-2 37 16,12-15 14-16,-9 14 8 0</inkml:trace>
  <inkml:trace contextRef="#ctx0" brushRef="#br0" timeOffset="125468.12">21101 7478 580 0,'3'-5'376'15,"-1"-2"-31"-15,0 2-8 0,0 2-43 0,-2-1-18 16,0 2-22-16,3-1-31 0,-2-1-26 0,0 1-13 16,0-1 5-16,0 2-11 0,0 1-30 15,-1-2-8-15,0 3-9 0,0 3-27 0,-2 0 7 16,-5 9 8-16,0 3-10 0,-2 3 11 16,0 6 2-16,-2 0-2 0,1-2-12 0,-3 3-10 15,0 1-2-15,0 1-20 0,-1-1 0 0,0 3-6 16,-1-2-15-16,2-1 4 0,-3 0-7 0,4-3-9 15,-1 0-18-15,2-2-26 0,-1 0-16 16,0-4-20-16,4-2-24 0,1-3 7 0,2-2-66 16,0-3-4-16,3-2-53 0,0-5-29 15,2 0-35-15,0 0-13 0,-1-6 22 0,3 4-239 16,-1-3 3-16,1 1 39 0,3-1 27 0,0-10 53 16,3 1-15-16,-1-1 40 0,5-3 24 0,0 0-9 15</inkml:trace>
  <inkml:trace contextRef="#ctx0" brushRef="#br0" timeOffset="126676.42">21365 6691 367 0,'0'0'335'0,"1"0"-61"16,-1 0-5-16,0 1-16 0,-2 0-16 16,2 0 2-16,0 0-11 0,0-1-27 0,0 1-11 15,0 0-21-15,1 1 33 0,-1-2-17 0,1 0-20 16,1 0-16-16,0 0 4 0,3 0-7 0,0 0-9 15,4-2-23-15,9-1-16 0,3-1 5 16,1-2-24-16,0 1 8 0,1-3-19 16,2 2 2-16,0-3-8 0,-1 0-1 0,-1 0-12 15,-1 0 0-15,-1-1-7 0,-2 1-10 0,-2 0 3 16,-3 3-11-16,-2-4-8 0,-3 3 9 0,-4 3-8 16,-1-2-4-16,-2 3-1 0,0-1 2 15,-2 4 1-15,0 0-15 0,0 0 2 0,0 0 4 16,-15-12 1-16,8 9-5 0,0 3 0 15,-12-1 0-15,9 1-11 0,-7 0 9 0,-1 0 7 16,-21 15-1-16,15-8-6 0,4-1 10 0,1 3-8 16,-1 1-10-16,2 5 4 0,1-2 13 0,2 3-14 15,0 3-5-15,2-1 10 0,-1 2-5 16,7 0 19-16,-1 1 3 0,1 2-3 0,1-2 24 16,4-1-19-16,2-10 11 0,0 4-5 15,0 1 9-15,19 15-7 0,-7-17 10 0,3-1-18 16,1-2 14-16,5-3-8 0,0-1-12 0,2-2 6 15,1-2 3-15,2-2-21 0,-13 0-29 0,6 0-22 16,28-10-13-16,-20 5 6 0,-2-3-57 16,-4 0-15-16,2-4-36 0,-6 0-27 0,1-2-4 15,-2 0-16-15,-2 0 8 0,-1-3-9 16,-5 0 18-16,1 4 18 0,-2 0-13 0,4-1-12 16,-8 2 29-16,0 2 6 0,-2 2 13 15,-1 8 64-15,0-9 20 0,0 4 36 0,0-2 23 16,0 7 20-16,-15-28 25 0,13 19 25 15,-2 0-5-15,1 4 28 0,2 0-15 0,-2 1 22 16,2 1 15-16,0 0 4 0,-1 1 1 0,1-1-22 16,1 2 26-16,-2 1-12 0,2 2-10 0,-1 2-9 15,1-1 81-15,1 4-11 0,-2 0 14 16,4 13-11-16,-3-11-6 0,0 7 6 0,9 22-10 16,-3-17-15-16,2-1 0 0,-2-3-4 0,0 2-22 15,0-2-8-15,2 0-8 0,-2-3 5 16,-3-4-20-16,1-1-12 0,-2-4 14 0,-2 1-8 15,1-2-4-15,0 1 2 0,0-2-12 0,-1-3 5 16,0 0-28-16,-2 2 2 0,1-4-10 16,-2-1 13-16,1-1-27 0,-1 0-5 0,-2-10-12 15,-2-2-6-15,2 0-2 0,-1-3-17 16,3 0 2-16,2-2 9 0,0 3-9 0,1 9 0 16,0-5 11-16,0-1 7 0,0 0-2 0,13-16-7 15,-8 19 6-15,2 2-11 0,-2 2 8 16,-1 1-2-16,6-5 16 0,-2 4 7 0,1 4 14 15,-1 0 6-15,0 3-4 0,1 1 16 0,-9 0-3 16,11 0 23-16,17 12-13 0,-14-4 1 0,1 4 8 16,-2 0-3-16,-1 3 4 0,-1 1-5 15,-1 2-8-15,0-2 8 0,-2 1-15 0,-1 0 10 16,-1-1-14-16,0-1-1 0,-4-2-6 0,3 4 8 16,-4-5-17-16,2-3-10 0,-3-4-47 15,0 1-29-15,0-6-22 0,0 0-24 0,0 6 9 16,0-6-60-16,0 0-44 0,0 6-36 15,0-6-10-15,9 7-39 0,-7-9 6 0,3-1 29 16,5-7-213-16,0 1 12 0,4-2 9 16,-2-1 52-16,-1 1 17 0,3-2 28 0,-2 2 37 15,2-4 31-15,0 4-5 0</inkml:trace>
  <inkml:trace contextRef="#ctx0" brushRef="#br0" timeOffset="126984.24">22345 6628 568 0,'3'-9'308'0,"-1"0"-30"0,-1 2-19 16,0 1-16-16,-1 1 14 0,-1 0-31 16,0 0-7-16,-1 1-49 0,2 4 11 0,0 0-8 15,-10-5-20-15,6 5-16 0,-2 0-14 0,-2 2 53 16,-4 6-37-16,-4 2 18 0,4 4 1 16,0 3-13-16,1-3-1 0,1 4-15 0,1-2 6 15,1 0-8-15,4 3-4 0,1-1-12 16,3-3-2-16,-1-2-12 0,1-5-8 0,10 15-4 15,0-10-15-15,3 0-2 0,2-5-5 0,3-2-14 16,2-2-31-16,-2-1-20 0,5-2-24 16,-10-1-39-16,4 0-19 0,26-10 10 0,-21 5-70 15,2-2-1-15,-2 0-40 0,-1-1-23 0,-3-1-11 16,-2-2-25-16,-1 2 21 0,-4-6-142 16,-2 1-97-16,-3 0 24 0,-1 0 29 15,-3 1 46-15,0 2 24 0,-1 1 24 0,-1 10 20 16,0-8-27-16</inkml:trace>
  <inkml:trace contextRef="#ctx0" brushRef="#br0" timeOffset="127815.04">22554 6568 853 0,'-1'-5'282'15,"-2"1"5"-15,1 0-18 0,0 2-24 16,0-1-16-16,1 0-10 0,1 1-29 0,0 1-26 16,0 1 11-16,2 1-18 0,1 3 39 0,0-2-13 15,5 12 0-15,1-1-11 0,2 4 11 0,-4-1-13 16,2 2-11-16,1 2-9 0,-2-1 2 15,4 1-10-15,-4-2-15 0,-1 1-15 0,-2-2-14 16,-1 0-11-16,-2-5 0 0,-1-1 3 16,0-3-10-16,-1-2-22 0,0-6 3 0,0 0 1 15,0 7-6-15,0-7 7 0,0 0-11 16,0 0 12-16,-10 12-7 0,7-13-10 0,0-3-18 16,-1 1-7-16,2-2 12 0,-4-11-13 0,3 1-10 15,1-2-12-15,1-2 3 0,1 9-14 16,0-7-6-16,0-2 8 0,16-21-17 0,-9 22 2 15,-1 0 7-15,3 0 6 0,0 5 1 0,1 0-1 16,0 0 1-16,1 4 1 0,-4 2 0 16,0 2-6-16,-1 2-6 0,2 3 9 0,-2 0 2 15,-6 0 0-15,0 0 8 0,12 10 21 0,-2 6 10 16,-2-1 2-16,2 2-12 0,-3 2 22 16,1 0-4-16,-2 1-10 0,0-1-1 0,1 1 12 15,-2-2-14-15,3 0 16 0,-2-3-3 0,3-1-7 16,-1-2-4-16,-2-2-10 0,0-5 13 15,-3 0-4-15,1-3-9 0,0 1 9 0,-1-1-4 16,1-2 7-16,-4 0-22 0,0 0 8 16,0 0-7-16,14-13 2 0,-6 2-5 0,-2-4-17 15,-1-1-10-15,0-3-9 0,0-4-13 0,-3 2 7 16,2-3-6-16,-2 1-3 0,1 1 6 0,-1 0 7 16,2 3 6-16,-4 7 8 0,2 1 1 15,-2 2 5-15,0 2-12 0,2 0 5 0,-2 2 4 16,0 3-8-16,1 2 19 0,-1 0 10 15,0 0 6-15,3 12 9 0,2 6 2 0,0 2 31 16,1 3-18-16,1 3 22 0,3-2 7 16,-2 1-10-16,1 4 7 0,5 0 4 0,-3 3-23 15,1 3-3-15,2-3-13 0,-1 2 0 0,1-3 1 16,-1 1-7-16,1-1 8 0,-2 2 11 16,-1-6-18-16,-1-2-1 0,-3 1 0 0,-2 0 18 15,-2-4-24-15,-3-12 24 0,0 3-26 0,0 1 5 16,-20 10 18-16,6-13-32 0,-1-4 18 0,-4-1 11 15,-1-3-28-15,0-3 1 0,-2 2-3 16,11-2 10-16,-6 0-4 0,-19-17 2 0,16 10 13 16,2-4-15-16,-2 0-1 0,5-1-6 0,0-1 15 15,4-1-13-15,0-1 4 0,2-2 5 16,4 4-5-16,2-3 3 0,1 2-19 0,2 6 19 16,0-5-12-16,15-16 6 0,-4 11-17 15,3 0 7-15,2-1-21 0,1 1-28 0,2 1-25 16,1-1-24-16,0 2-29 0,0-3-32 15,1 2 17-15,0 0-115 0,-1 0-32 0,0 0-42 16,1 0 31-16,-1 2-241 0,-3 0 17 0,3-1 22 16,-4-2 63-16,-3 3 37 0,0 0 4 15,-2 3 14-15,-5 2 48 0,-3 2 30 0,0 0-4 16,-1 1 14-16</inkml:trace>
  <inkml:trace contextRef="#ctx0" brushRef="#br0" timeOffset="128092.77">23155 6500 261 0,'-3'-5'415'0,"1"1"-54"0,0 1-44 0,1-1-13 16,-2 1-35-16,2 1-38 0,0 0 14 16,-1 3-27-16,1 3 49 0,0 0-8 0,1 3-9 15,-6 12 6-15,6-8 2 0,0 7-23 0,17 29 7 16,-11-21-24-16,1 1-12 0,1 5-11 16,1-3-18-16,1 3-4 0,0-4-14 0,3 1-33 15,-2-3 3-15,-1-1-26 0,2-2 3 0,-2 1-17 16,0-4-2-16,1 0-10 0,-4-3-23 15,-1-4-46-15,-1-4 1 0,-2-1-34 16,0-5-46-16,-1 0-36 0,-2-3-47 0,0 0 15 16,-1 0-97-16,0-3-16 0,-2 0-33 0,0-2 25 15,-5-9-159-15,-2-3-81 0,0-1 8 0,1-2 26 16,0-1 46-16,0-4 31 0,2-2 47 16,1 2 7-16,1-1 16 0,1 0 13 0,2 2 10 15</inkml:trace>
  <inkml:trace contextRef="#ctx0" brushRef="#br0" timeOffset="128371.52">23202 6624 526 0,'-2'-17'325'15,"0"5"1"-15,0 0-5 0,1 4-11 0,1 8-38 16,0-7 32-16,0 0 5 16,0 2 0-16,0 5-33 0,0-10-9 0,0 3-29 15,0-4-28-15,11-11-6 0,1 10-15 0,-3 6-20 16,6-5-15-16,1 3-11 0,3 0 6 0,0 4-29 16,2 1 4-16,0 3-27 0,-12 0 6 0,21 10-14 15,-11 0-6-15,-2 2-20 0,-3 0 4 16,-2 4-12-16,0 1 9 0,-7 1-16 15,-2-1-10-15,-3-2-1 0,0-6 14 0,0 3-18 16,-15 16 15-16,10-15-11 0,-4 1-22 16,-3-6-20-16,1 0-27 0,-2-2-37 0,0-3-33 15,4-1-34-15,-1-2 14 0,10 0-86 0,-9 0-44 16,-12-12-26-16,11 5 22 0,-1-8-164 0,2 0-95 16,3-3 29-16,1-4 33 0,3-3 22 15,1-3 63-15,1 13 11 0,0-8 15 0,12-24 22 16,-4 18 14-16,-1 4 28 0</inkml:trace>
  <inkml:trace contextRef="#ctx0" brushRef="#br0" timeOffset="128657.28">23413 6193 310 0,'10'-13'363'0,"-3"1"-41"15,0-2-3-15,0 5-24 0,0 0-23 0,-3 3-33 16,0 1 53-16,-1 1-13 0,-2 1-2 16,1 1-37-16,0-1-25 0,0 3 0 0,-2 0-1 15,0 0 3-15,14 15 4 0,-5-1-22 0,-1 3 9 16,1 5-6-16,2 4-5 0,-3-1-20 15,0 4-6-15,0 5-24 0,-2 0-2 0,3 3-15 16,-5 0-13-16,2 2-12 0,3-3-12 0,-3 1-9 16,1-3-9-16,0-2-7 0,3-2 9 0,0 0 2 15,5-4-13-15,-6-2-11 0,0 0-6 16,3-4-20-16,-1-3-27 0,1-4-34 16,-1-4-31-16,0-6-57 0,-1-3-36 0,1 0 16 15,-11 0-127-15,11 0-48 0,13-15-32 16,-15 1 33-16,0 2-267 0,-3 1 36 0,-2-3 66 15,-2 2 8-15,-2 2 57 0,0 0 28 0,0 10 25 16,0-12-2-16,-15-10 45 0,10 13 21 16,1 1 18-16</inkml:trace>
  <inkml:trace contextRef="#ctx0" brushRef="#br0" timeOffset="128840.26">23611 6568 849 0,'-7'-4'360'0,"0"1"39"0,2 1-45 16,0-1-11-16,-4-7-13 0,1 5-43 0,3 1-6 15,2-1-31-15,1-1-36 0,1 0-15 0,1 6-28 16,0 0-29-16,0-8-20 0,15-9-47 0,-3 7-50 16,1 1-3-16,4 3-102 0,3-2-46 15,-3 2-70-15,4 2 19 0,1 1-200 16,-3 1-77-16,3 1 15 0,-12 1 26 0,6 0 14 16,20 16 55-16,-17-8 25 0,-2-1 9 0,2 2 4 15</inkml:trace>
  <inkml:trace contextRef="#ctx0" brushRef="#br0" timeOffset="129269.41">23862 6658 394 0,'-4'3'389'0,"2"0"-64"0,0-2-30 0,1 1-34 16,-1-1 2-16,1 2-32 0,0-1 48 0,2-1-13 15,2 0-2-15,-1-1-29 0,3 1-7 0,0 0-13 16,0-2-25-16,3 0-16 0,9 0-12 15,-9 1-25-15,18-10-10 0,-6 1-16 0,-5 2-5 16,1 0-14-16,-1-1-3 0,-1-1-15 0,-2-1-19 16,2 0 6-16,-3-2-3 0,-3 0-13 15,-1-1-2-15,1 1-6 0,-5 0-7 0,-1 1 3 16,-2 3-12-16,0 8-10 0,0-7 3 16,0 0-4-16,0 7-7 0,-12-15 6 0,6 11 0 15,1 2-6-15,-10-2 1 0,0 3 3 0,8 1-2 16,-5 0-11-16,-16 16 0 0,10-3 22 15,4-3 7-15,-1 4 13 0,3 5 1 0,-2-1 24 16,5 3-11-16,3-2 4 0,1 1-3 0,3-2 12 16,2 0-9-16,0-9 7 0,0 3-23 15,11 15 11-15,1-12-5 0,-1-6-5 0,5 2-37 16,4-1-33-16,1-4-33 0,2-1-42 0,0-2 10 16,3-3-89-16,-10 0-56 0,6 0-32 15,4 0-62-15,31-13 34 0,-24 9-233 0,-3 1 51 16,-1-4 40-16,0-1 26 0,-4 1 22 0,-3-3 42 15,-1 0 14-15,0 3 20 0,-7-2 20 16,0 1 8-16</inkml:trace>
  <inkml:trace contextRef="#ctx0" brushRef="#br0" timeOffset="129569.71">24468 6607 860 0,'-2'-7'390'0,"-4"-6"-56"0,-4-1 15 15,1 0-32-15,-2 1-7 0,-1-1-34 0,1 4-14 16,-2-2-32-16,-2 1-11 0,2-2-28 0,-3 3-9 15,3 4-28-15,0 3-7 0,2 0-22 16,0 3-17-16,11 0 0 0,-13 0 1 0,-18 10-12 16,15-1 3-16,-1 4 1 0,2 1 4 15,-1 1-8-15,6 5-3 0,-1-2-8 0,3 1-8 16,6 1 1-16,-2-2-19 0,4-10 3 0,0 6-4 16,14 16-9-16,-2-17-11 0,3 1 14 15,1-2-20-15,1-4-16 0,3-2-36 0,0 0-13 16,1-5-29-16,-11-1-15 0,4 0-29 0,4 0 11 15,17-15-56-15,-18 6-37 0,-5-2-17 16,0-2-36-16,0-4-1 0,-4 0 25 0,-5-4-208 16,0-4-70-16,-2-1 37 0,-1-3 42 15,2-3 34-15,-1 1 11 0,-1 17 17 0,0-8 16 16,-12-31 41-16,10 24-39 0</inkml:trace>
  <inkml:trace contextRef="#ctx0" brushRef="#br0" timeOffset="129838.92">24417 6147 522 0,'-3'-22'347'0,"1"3"-21"0,2 9 7 15,0 0-33-15,0-1-38 0,0 0 71 0,0 2-34 16,0 3-4-16,0 6-29 0,0-8-24 0,0 8-25 16,0 0-21-16,0-7-5 0,-9 2 26 15,8 10-9-15,0 3 9 0,1 15 1 0,-1 7-22 16,1 4 35-16,0-18 3 0,0 13-21 16,0 4-9-16,18 45-13 0,-10-34-5 0,1 1-36 15,3 0-7-15,-1 1-16 0,-1-2-16 0,5-3-6 16,0-1-6-16,-2-4-21 0,1-2-22 15,-2-2-30-15,0-1-28 0,-1-4-1 0,-3-3-113 16,3 0-54-16,-5-5-37 0,0 0 20 0,-5-6-149 16,0-4-70-16,-1-9 35 0,0 6-266 15,0-6 61-15,0 7 52 0,-10 1 40 0,5-9 37 16,-2 1 28-16,1-3 56 0,-9-4-11 16,-1-1 38-16,3-3 11 0,1 0 15 0,0 0 6 15</inkml:trace>
  <inkml:trace contextRef="#ctx0" brushRef="#br0" timeOffset="135741.52">21975 11178 265 0,'0'-15'175'15,"0"15"-41"-15,0 0-16 0,-26-29-33 0,24 23-10 16,-6-6-7-16,3 1 52 0,-3 4-14 15,-2-2-55-15,3 1 35 0,2 3-27 0,-1 0-11 16,2 1 3-16,1 1-15 0,0-1 2 16,0 1-1-16,1 0-2 0,0 0 16 0,-1-1-19 15,0 1-2-15,1 1-2 0,-1-1 18 0,2-1-1 16,-1 1-1-16,2 1 12 0,-2 0 10 16,2 0 5-16,-1 0 9 0,0 0 11 15,0 1-3-15,-1-1-2 0,2 1 17 0,-2 1-25 16,2-3 5-16,0 2-8 0,-2 0 10 0,2 0-13 15,-1 1-2-15,0-1 1 0,1 0 12 16,-1 1-10-16,1-1-1 0,0 1-9 0,-1-2 16 16,0 2-17-16,1 0 0 0,0 0-10 0,0 0-22 15,0 0 9-15,0 0 7 0,0 0-19 16,0 0 28-16,0 0-27 0,0 0 2 0,0-3-1 16,0 4-13-16,0 0 5 0,0 3-2 0,-2 0 42 15,2 0-1-15,-2-1-5 0,0 0-7 16,2 3 1-16,-1-1-6 0,0 0 5 0,-3 12-19 15,2-4 15-15,1-2-17 0,0 1 4 0,-1 6-6 16,1 2 23-16,0 2-16 0,1-7 0 16,-1 7-5-16,1 2 8 0,0-1 2 0,-1 1-17 15,1 1 28-15,-1 2 1 0,1-1-12 0,0 2-2 16,0-14-6-16,0 8 2 0,0 4 3 16,0 1 6-16,0 2-2 0,0 1 1 0,0-1-7 15,10 32-3-15,-8-29 2 0,0-4-1 0,0-1-8 16,-2 3 4-16,1 2-6 0,3-1 1 15,1-2 0-15,-4 5-1 0,0-5-12 16,-1 4 8-16,0 1-10 0,1-2 8 0,0 2-7 0,0-1 5 16,0 2-5-16,-1-4 3 0,2 3 6 15,0-4-8-15,1 1-3 0,-1 0-2 16,4 1-2-16,-4-2 7 0,2 0-3 0,3 2 8 16,-3-1 1-16,-1-2-6 0,1 3 3 15,1-1 10-15,-1 0-7 0,1-1 4 0,0 1-7 16,-1 0 10-16,1 0-4 0,2-1-6 0,-2 1 8 15,1-2-3-15,0 0-8 0,-1 0 2 0,3 3 4 16,-2-2-3-16,1-3 3 0,-2 1 5 16,1 1-1-16,0-1-15 0,-1 0 13 0,0-2-9 15,-1 5-1-15,0-2 3 0,-1-5-7 16,-1 1 3-16,0 1 7 0,0-4-15 0,-1-3 10 16,-1-4-5-16,0-6 14 0,0 1-8 0,0 2 7 15,0-4-16-15,0 1 8 0,0-3-5 16,0-6 11-16,0 9-16 0,0-9 14 0,0 7 2 15,0-7-15-15,0 7 14 0,0-7-3 0,0 0-7 16,0 5 5-16,0-5-12 0,0 0-20 16,0 0-19-16,-4 10-23 0,2-10-2 0,0-2-28 15,2-1 9-15,0 2-80 0,-1-2-31 0,0 0-26 16,-1-2-37-16,1-1 25 0,-1 0-221 16,1 1-35-16,-2-11 32 0,-1 5 28 15,-1-1 42-15,-1 2 37 0,2 2 16 0,-2 0 43 16,1 2-16-16,-5-4 30 0</inkml:trace>
  <inkml:trace contextRef="#ctx0" brushRef="#br0" timeOffset="136123.69">21602 12988 726 0,'-3'-8'364'0,"0"3"-55"16,1-1 6-16,1 1-48 0,0 0-15 0,0 2-30 15,0 1-1-15,1-2-21 0,0 1-19 0,1 2-31 16,0 1-6-16,2 2 20 0,3 1-11 0,7 9-2 16,3 0 7-16,2 5-13 0,0 0-6 0,1 4-2 15,6 2-2-15,0-1-11 0,1 4-3 16,-2 3-18-16,1-2 2 0,-2 0-17 0,0 1-2 15,-1-1-20-15,-3 2-1 0,0-4-6 16,-2-4 4-16,-2 1-21 0,1-3-2 0,-3-2-1 16,-3-2 3-16,1-2-26 0,-6-4-8 0,-1-4-48 15,-2-1-23-15,1-4 5 0,-3 0-92 0,0 0-43 16,0 0-28-16,8-14-17 0,-7 8-56 0,3-12 29 16,-2 0-204-16,-1-1-6 0,1 0 55 15,2 0-9-15,0 1 71 0,-1-1 12 0,3 1 5 16,0 0 39-16,7 3 28 0,-3-2-4 15</inkml:trace>
  <inkml:trace contextRef="#ctx0" brushRef="#br0" timeOffset="136407.95">22363 12918 613 0,'1'-4'439'0,"1"0"-73"0,-2 2-12 16,0-1-22-16,0-1-22 0,0 2-29 15,-2 2-5-15,0 0-20 0,0 1-6 0,-3 3-32 16,0-1-6-16,-7 12-20 0,-4 4-10 16,0 6-10-16,-2 4-16 0,0 1-6 15,-2 0-22-15,-1 2-21 0,1 0-7 0,0 1 0 0,-1-1-13 16,5-1-16-16,-2-4-7 0,2 0-14 16,1-2-40-16,2-3-20 0,0-2-30 15,1-3-41-15,5-7 8 0,-2-2-112 0,4-6-53 16,5-2-62-16,0 0 31 0,-4-6-228 0,4 1 13 15,1-2 22-15,1 2 52 0,1 1 26 0,7-10 11 16,-3 2 36-16,-3 3 36 0,0 0-9 16,-1 2-3-16</inkml:trace>
  <inkml:trace contextRef="#ctx0" brushRef="#br0" timeOffset="141970.06">19350 13653 454 0,'0'0'222'0,"0"0"-13"0,0 0-41 16,0 0-17-16,0 0-9 0,0 0 8 0,0 0-25 15,0 0-2-15,0 0 7 0,0 0-9 16,0 0-12-16,0 0 10 0,8-22-17 0,-2 22 6 16,4 0-18-16,19-2 18 0,-4-3-2 0,1 1-16 15,1-1-16-15,1 2 9 0,-1-2-26 16,3 2-3-16,0 1-6 0,-4-3 1 0,8 1 11 16,-3 4-22-16,0-3 6 0,-1 0-15 0,0 3 9 15,-2 0 13-15,-14 0-10 0,7 0-13 0,2 0 9 16,2 0 3-16,1 0 1 0,0 0-8 15,0 0 2-15,1 0 29 0,1 0-27 0,2 0-11 16,33-7 0-16,-30 5 10 0,1-2-26 16,-2 1 13-16,1 0 9 0,1-2 5 0,-1 0-18 15,1 1 3-15,-1 1 1 0,1 3-29 0,-5-4 21 16,4 1-12-16,-1 0 8 0,-1 1 3 16,-2 2-7-16,-1 0-4 0,-15 0 14 0,7 0-25 15,3 0 16-15,1 0-19 0,1 0 5 0,2 0 14 16,1 0 11-16,2 0-3 0,0 0 0 15,1 0 6-15,33-8 1 0,-29 7-3 0,-4 0-12 16,1 0-6-16,-2-1 10 0,0 1 6 0,-1-2-3 16,-1 1 17-16,-2 2 5 0,-15 0-23 15,6 0 5-15,2 0-9 0,1 0 10 0,1 0-5 16,-2 0-1-16,2 0-19 0,18 12 1 16,-29-12 22-16,6 0-8 0,3 0-7 0,1 0-1 15,3 0 7-15,1 0 1 0,1 0-1 16,31-11-14-16,-28 11 1 0,1-3 24 0,0 0-7 15,2 0 6-15,-3-1-14 0,4 4-3 0,-3 0 0 16,3-3-7-16,-4 2 7 0,0 0 5 16,1 1-3-16,0-2-5 0,-1 2 1 0,-1-1 6 15,1-1 12-15,1 2-23 0,-1-2 19 16,0 2 4-16,0-3 3 0,-2 1 0 0,0 1-5 16,2-1 6-16,-1 1-18 0,1-1 11 0,-1-2-2 15,-2 2-3-15,1 0 3 0,0-1-5 16,3-1 3-16,-5 3 8 0,0-3-7 0,2 3-13 15,1-1 12-15,1-1 8 0,0 2-9 0,0-1-1 16,3 0-2-16,0 1-9 0,-2-1 11 16,-1 1 8-16,-1-1-8 0,2 1-7 0,-1 1 6 15,1-4 10-15,0 3-16 0,-1-1 3 16,1 0 5-16,-1 1-18 0,2 1 15 0,-2-3-1 16,1 2 4-16,-1-2 8 0,2 3-9 0,-1-2 6 15,1 1 4-15,-15 1 2 0,8 0-4 0,4 0 3 16,3 0-13-16,1 0 10 0,33-11-1 15,-31 11-18-15,-16 0 7 0,8 0 12 0,4 0-8 16,3 0 10-16,0 0-11 0,3 0 9 0,0 0-9 16,-1 0 2-16,-1 0-8 0,1 0-2 15,0 0 13-15,-1 0-10 0,2 0 4 0,0 0 3 16,0 0 0-16,0 0-12 0,0 0 12 16,1 0 6-16,0 0-15 0,-1 0 7 0,-1 0 5 15,1 0-5-15,0 0-7 0,-1 0 3 0,1 0-1 16,0 0 3-16,-1 0-14 0,0 0 5 15,-1-7 0-15,1 7 7 0,1 0-5 0,-1 0-2 16,0 0-3-16,2 0 12 0,0 0-4 0,-3 0-2 16,2-5 12-16,-2 5 0 0,1 0-6 15,-1 0-3-15,1 0 9 0,34-10-5 16,-53 10-5-16,9 0 6 0,3 0 2 0,1 0-3 16,1 0 4-16,0 0-11 0,0 0 1 0,1 0 7 15,-1 0-8-15,0 0 5 0,1 0-3 0,-2 0-3 16,2 0 3-16,0 0 1 0,-1 0 4 15,31-13-2-15,-31 11-9 0,2 0 10 0,0 0-9 16,1-1 7-16,3 3 2 0,1-3-4 16,-1 1-1-16,0 0-2 0,-2 0-3 0,-1 1 5 15,1-3-3-15,-1 3 3 0,1-1-4 0,-2 2-2 16,4-3 5-16,-3 0 5 0,1 1-7 16,-4 1 7-16,2-2-7 0,-2 0 4 0,-5 1-5 15,0-3 7-15,-4 1 6 0,0 3-1 0,-3-1-12 16,-2-1 12-16,-6 2-15 0,-1 0 9 15,0-1 1-15,-1 0 0 0,-1 1-6 0,-1 0-4 16,-1 0 8-16,1-1 0 0,-1 2 0 0,2 0-2 16,-1 0-4-16,0-1 6 0,1 1 0 15,0-2-2-15,2 2-6 0,-1 0 8 0,-1 0-12 16,1 0 12-16,-7 0-1 0,7 0 8 0,0 0-8 16,-7 0-4-16,9 0-2 0,-2 0 5 15,-7 0-5-15,9 0 5 0,-2 0 2 0,-7 0-6 16,7 0-6-16,-7 0 16 0,7 0-5 15,-7 0-10-15,6 0 1 0,-6 0 7 0,0 0-6 16,9 0 9-16,2 9 6 0,-9-8-8 0,0 3-3 16,-1-1-6-16,1 0 1 0,0 0 8 0,-1 2-12 15,1-1 9-15,0 1-4 0,-1-1 10 0,0 1 2 16,-1-5-5-16,0 0 3 0,0 8 3 16,0 0-8-16,0-2 4 0,0 1-2 0,0 0 0 15,0 1 1-15,0-2-3 0,0 7-7 16,0-1 16-16,0 0-5 0,0 0 2 0,0-1-4 15,0 5 14-15,0 0-2 0,0 3-2 0,0-1 4 16,0-1 0-16,0 3-1 0,0-3 2 0,-13 16-3 16,9-13 4-16,1-1-9 0,-1 0 2 15,-2 0 2-15,3 2 5 0,-2-2 4 16,1 4 2-16,1-3-9 0,0 3 9 0,0-2-1 16,0-1 1-16,2 1-4 0,-1 0 2 0,1 1 9 15,1-2-6-15,0 1-8 0,0-12 0 16,0 7-1-16,0 1-1 0,0 2-2 0,0 0 3 15,11 26 9-15,-8-19-10 0,-1-5-9 16,2 4 16-16,0-1-2 0,0 0-4 0,-1 0-10 16,0 0 1-16,-2 2-4 0,2-3 6 15,1 1-3-15,-1-3 9 0,0 3 1 0,-1-1-6 16,3-2-7-16,-2 1-1 0,-2 1 15 16,2-2 1-16,0 3 1 0,-2-2 1 0,2 0 1 15,-1 1-12-15,-1-2 18 0,0 3-11 0,1 2 3 16,-2-3-10-16,0-11-3 0,0 6 9 15,0 4 6-15,0 2-16 0,0 1 1 0,0-2-6 16,0 2 18-16,0-1-9 0,0 0 4 0,0-1 2 16,0 1-1-16,0-3-16 0,0 1 16 15,0 0-18-15,0-3 3 0,0 2-3 0,0 0 19 16,4 14-17-16,-3-22 9 0,-1-3-6 16,0 1 13-16,0-3-16 0,0-8 2 0,0 8-3 15,0-1-2-15,0 0 17 0,0 0-9 0,0-7 7 16,0 9-6-16,0-4-9 0,0 2 6 15,0-7-5-15,0 8 12 0,0-3-3 0,0-5-7 16,-10 16 5-16,9-14 8 0,0 4-11 0,0-5 5 16,0 2 0-16,1 1-7 0,-1-2 14 15,1 2-3-15,-1-1 4 0,1-2 4 0,0 1 1 16,-1-1-1-16,0 1-11 0,1 0 1 0,-1-1 0 16,0-1 0-16,-1 3-2 0,0-3-6 15,0 2 2-15,-2-3 10 0,1 2-11 0,1-2 2 16,-1 1-12-16,-1-1 22 0,0 1 0 0,-1-1-1 15,5 1-8-15,0 0 7 0,-9 0-20 16,2 0 17-16,-1 0 0 0,-16-8-11 16,11 6 5-16,13 2-2 0,-13 0-7 0,2 0 5 15,-5 0-7-15,-1 0 9 0,-1 0 6 16,-1 0 7-16,0 0-11 0,-2 0 7 0,0 0-14 16,-1 0 16-16,-21-11-7 0,22 11-5 0,-1-1 4 15,-1 1-8-15,1 0 6 0,-1 0 12 0,-2-2-9 16,12 2 7-16,-6 0-5 0,-3 0-12 15,-1 0-1-15,0 0 6 0,-2 0 1 0,0 0 9 16,-1 0-12-16,0 0 14 0,-1 0-4 16,2 0 1-16,-2 0-5 0,1 0 7 0,0 0-6 15,0 0-4-15,1 0 6 0,-1 0-7 0,2 0 3 16,-2 0-7-16,0 0-6 0,-1 0 20 16,-1 0-17-16,1 0-1 0,-1 0 5 0,-2 0 2 15,1 0-3-15,-1 0 10 0,0 0 3 0,-1 0-3 16,1 0-5-16,0 0-9 0,-1 0 11 15,0 0 4-15,1 0-12 0,-1 0 8 0,1 0-11 16,0 0 17-16,-1 0-23 0,0 0 9 16,-1 0 4-16,0 0 2 0,0 0-15 0,0 0-3 15,-1 0 17-15,1 0 0 0,-1 0-3 16,1 0-6-16,0 0 10 0,0 0-3 0,0 0 4 16,2 0-10-16,-1 0 1 0,0 0 0 0,-1 0 4 15,-33 11 8-15,33-6-14 0,0-2 19 16,-1 0-9-16,1-1-7 0,0-1 8 0,2 2 7 15,0-1-14-15,1 0 8 0,-1-1 9 16,2 2-10-16,1 0 6 0,15-3 2 16,-9 0-16-16,-1 0 9 0,-2 0-5 0,-1 0 7 0,0 5-8 15,-27 4 7-15,28-6-12 0,-2 1 15 16,0 0-8-16,0-3 4 0,-2 3-8 16,-1-1 13-16,1 0-5 0,-3 0-3 0,1 1 0 15,-3-1 0-15,1 0-5 0,-1-1 3 0,0 2-9 16,1-1 10-16,-1-1 4 0,1 1-8 0,2-1-9 15,14-2 10-15,-5 0 3 0,-6 0-10 16,-1 0-4-16,-1 0 15 0,0 0 1 0,-30 9-11 16,33-5 1-16,-4-4 15 0,-2 2-6 15,1 0-8-15,-1-2 5 0,15 0 6 0,-8 0-2 16,-4 0 5-16,-2 0-2 0,-1 0-5 0,-33 10 7 16,35-7-11-16,0-1 5 0,2 1-6 0,0-2 9 15,-2 2 9-15,1 0-16 0,-2-2 9 16,1 2-8-16,0 0-1 0,2 0 6 15,1 1-5-15,-3-1 7 0,0-1-5 0,0 0 11 16,0 0-4-16,0 1-2 0,0-3 4 0,-1 3-3 16,-1-1 2-16,0-1-5 0,16-1-4 0,-9 0 10 15,-5 0 3-15,-2 0-12 0,-1 0 10 16,-35 8-4-16,33-5 2 0,0 0 2 16,2-2-2-16,-2 1 2 0,1-1-4 0,1 1 3 15,2-1-10-15,-1 1 0 0,3 1 6 0,-1-3-1 16,-2 2 2-16,5-2-3 0,-1 1-6 0,2 2 15 15,-2-1-7-15,2 0-3 0,0-1-10 16,-1 3 11-16,1-2 4 0,13-2-2 0,-6 0 4 16,-6 0-10-16,0 0 11 0,-27 9 3 15,24-7-15-15,1 1 11 0,0 0 0 16,1-1 0-16,1 1 2 0,3-2-17 0,-2-1 12 16,0 3 3-16,0 0-13 0,3-1 4 0,-2 2 12 15,-1-1-4-15,1-1 1 0,2 1-8 16,-1-2 5-16,0 2-8 0,5 0 12 15,-3 1-6-15,-1 0 3 0,2-2 2 0,0-1-2 16,0 2-9-16,3 0 12 0,2-3-7 16,3 1-8-16,1 0 9 0,10-1 10 0,-11 0-17 15,2 0 10-15,0 0-4 0,1 0 10 0,0 0-12 16,-5 0 0-16,-4 0-4 0,1 0 4 16,-3 0 3-16,2 0 12 0,0 0-20 0,0 0-2 15,2 0 11-15,1 0 5 0,2 0-1 0,1 0-4 16,1 0-8-16,1 0 14 0,1 0-4 15,0 0 9-15,1 0-18 0,1 0 1 0,-1 0 13 16,-9 9-4-16,9-8-7 0,-14 0-8 0,5 1 6 16,1-1-4-16,-3 3 3 0,1-2 3 15,0 2-7-15,1-4-2 0,-1 3 0 16,0-1 5-16,-2 1 0 0,3 0 6 0,2-1-12 16,1 0 8-16,3-1 10 0,-1-1-17 0,11 0 16 15,-8 0-5-15,0 0 6 0,-1 0-8 0,-3 0-1 16,-1 0-5-16,0 0 6 0,3 0-8 15,0 0 6-15,1 0 7 0,1 0-9 16,1 0-3-16,7 0 15 0,-10 0-7 0,3 0 0 16,7 0 3-16,-9 0 0 0,2 0 6 0,7 0 1 15,-10 0-9-15,2 0-1 0,2 0 5 16,6 0 2-16,-9 0-4 0,0 0-6 0,3 0 13 16,-1 0-5-16,7 0 0 0,-9 0-2 0,1 0-5 15,8 0 6-15,-9 0 4 0,2 0-6 0,7 0 2 16,-9 0-9-16,9 0 5 0,-9 0 0 15,9 0 3-15,-8 0 4 0,1 0-14 0,-5-12 10 16,7 12 3-16,0-2 0 0,-1 1-3 16,0 1 2-16,-2-1-1 0,3 1 8 0,0-1 0 15,-1 1-12-15,1-2 4 0,0 1 5 0,0 1-6 16,1-2 2-16,-2 0-2 0,1 2 3 0,1-1-8 16,-2-3 3-16,2 1 4 0,0 1-2 0,0 0 0 15,0 0 0-15,0-1 1 0,0 0-2 16,-1 0-5-16,1 1 10 0,1-3-9 15,0 3 5-15,-1-1-4 0,0 0 6 0,1-1-12 16,1 1 1-16,0-1-2 0,-1 1 19 0,0-4-14 16,1 4 12-16,0-1 0 0,0-1-10 0,0 2 12 15,-1-1-7-15,1-2 3 0,0 2-11 16,0-1 10-16,1-2-2 0,-2 2-7 0,1 0 0 16,0 1 5-16,0-2 6 0,-5-6-2 15,3 1-2-15,2 3-8 0,-1-1 12 0,1 1 1 16,-2-7-7-16,1 3-6 0,1-5 5 0,-2 3 0 15,2 2 7-15,2 0-16 0,-3-2 11 16,0 2-9-16,2 4 13 0,1-1 3 0,-1 1-2 16,0-1 0-16,0 0-4 0,1 0-2 15,-1 2-1-15,1-13 4 0,-2 2-6 0,1 0 8 16,0 3-3-16,1 9-9 0,0-3 11 0,0-5-5 16,0-2 1-16,0-2-6 0,0-1 15 15,0 1-9-15,0 3-3 0,0-2 0 0,0 0 8 16,0 5-6-16,0-2 4 0,0 3-3 0,0 0 6 15,0 1-4-15,0 1-1 0,0 1 4 16,0-4 0-16,0-5-3 0,0 3-4 0,0 2 9 16,0-2-9-16,0 0-5 0,0-2-4 0,0 2-2 15,0-1 9-15,0 2 2 0,0-1-11 16,0-3 11-16,0 2 3 0,0 0-8 0,0 0 9 16,0 0-7-16,0 3-4 0,0-1-6 15,0 2 16-15,0 2 0 0,0 0-2 0,0 1-1 16,0 0 6-16,0 1-1 0,0 1 0 0,0 0-4 15,0 0-9-15,0-1 9 0,0 0-2 16,0 1-3-16,-4-8 5 0,4 6 3 0,-1 0 5 16,1 2-11-16,-2-12 1 0,0 0-1 0,1 0 7 15,0-1 4-15,0 0-7 0,0 1-3 0,-2 3 5 16,2 0-18-16,0 3 10 0,-1 3-6 16,1-1 7-16,0 2-1 0,0 1-5 0,1 1 4 15,0 0 8-15,-1 0-4 0,0 0 4 0,1-1-10 16,-1 2 5-16,1-2-2 0,0 2 11 15,0-2 2-15,0 2-10 0,-1-2 8 0,0 2-9 16,1-3-6-16,0 1 15 0,0 7-8 16,0-7-1-16,0 0-2 0,0-1 7 0,0-4-7 15,0 0 11-15,0-1-8 0,0 2 2 16,0 1 4-16,0 1 5 0,0 2-12 0,0-1 4 16,0 1-2-16,0 7-6 0,0-10 2 15,0 3 0-15,0 0-2 0,0 0 9 0,0 1-4 16,0-1-3-16,0 0-14 0,0 0 2 0,0-1 2 15,0 1 14-15,0 0-5 0,0 0 7 0,0 0-6 16,0-1-7-16,0 3 9 0,0-2 2 16,0 2-7-16,0-2 14 0,0 7-9 0,0-9 7 15,0 1-9-15,0 8 0 0,0-8-2 16,0 2 11-16,0-1-6 0,0-1-5 0,0 3 2 16,0-7 6-16,0-1-6 0,0 1 6 0,0 1-15 15,0 1 9-15,0 1-1 0,0 1 12 16,0 1-17-16,0 0 6 0,0 7 16 0,0-9-8 15,0 2-12-15,0 0 12 0,0 7-18 0,0-9 17 16,0 9 3-16,0-7-4 0,0 7-8 0,0-7 13 16,0 7-10-16,0-8-11 0,0 8 11 15,0-7-5-15,0 7 7 0,0 0-1 0,0-7 8 16,0 7 0-16,0-7-4 0,0 7 14 16,0-8-16-16,0 8-7 0,0-7 16 0,0 7 2 15,0-7-11-15,0 7 15 0,0-7-13 0,0 7-4 16,0 0-15-16,0-5 4 0,0 5-12 0,0 0 9 15,0-7-5-15,0 7-9 0,0 0 1 16,0 0-17-16,0-8 5 0,0 8-33 0,0 0-13 16,0 0-21-16,0-7-25 0,0 7-8 15,0 0-23-15,0 0-9 0,0 0-10 0,0 0 9 16,0 0 17-16,0-6-148 0,0 6-124 0,0-7 12 16,16-2 15-16,-2 4 30 0,-7 1 58 0,-3-1 33 15,4 1 12-15</inkml:trace>
  <inkml:trace contextRef="#ctx0" brushRef="#br0" timeOffset="142569.66">19749 13517 584 0,'1'-4'251'0,"1"2"-30"16,-1-1-19-16,0 0-7 0,0 2-19 15,0 0-26-15,1-2-14 0,-1 2-3 0,-2 0-11 16,0 3-13-16,1 0 12 0,-2 1 17 16,1 5-19-16,-5 11-9 0,-4 3-8 0,4-1 5 15,-6 4-14-15,2-2-10 0,0 2-4 0,1 2-3 16,-2 0-17-16,0 1-4 0,0-1 1 16,-1 4 1-16,0-3-12 0,-5 2-17 0,5-2 11 15,-2 0-11-15,1-1 21 0,2 1-32 16,-1-1 6-16,0-1-3 0,0-3-36 0,1 3-6 15,1-6-7-15,-1-3-19 0,4-1 13 0,4-6-16 16,0-1-6-16,0-3-14 0,3-2-18 16,0-1-34-16,0-3-20 0,0 0 13 0,9 0-207 15,-4-1-47-15,-1-1 1 0,3-2 31 16,-2 3 22-16,9-9 21 0,-1 1 17 0</inkml:trace>
  <inkml:trace contextRef="#ctx0" brushRef="#br0" timeOffset="142960.76">19964 13730 710 0,'2'-2'211'0,"0"0"-21"0,-1 0-15 0,1 0-34 16,-2 1 4-16,1-1-12 0,-1 1-9 15,-1-1-17-15,1 1 7 0,0-1-9 0,0 2 1 16,0-2-10-16,-1 2 7 0,0-1-21 0,-1 0-6 16,-1 2 17-16,1 0 8 0,-3 2-15 0,1-1 3 15,-7 8-5-15,0-1-13 0,-5 3-3 16,4 5 7-16,-4 0 16 0,3 2-20 0,-1 2 5 16,-1 2-11-16,-1 4-6 0,1-1 3 15,-2 3-26-15,1 0 20 0,-3 3-7 0,4-1 2 16,-2 1-10-16,0-1-3 0,3 0-23 0,-1-2 11 15,1 0-11-15,2-4-18 0,0 1-14 16,3-4 3-16,-1-1-36 0,-1-2 13 0,3-6-12 16,3-2-30-16,2-4-13 0,0-1-21 0,0-4-44 15,2 1 14-15,4-3-121 0,-2-3-135 16,1 1 4-16,0 0 24 0,0-2 23 0,0 1 13 16,1-4 56-16,3-5 4 0</inkml:trace>
  <inkml:trace contextRef="#ctx0" brushRef="#br0" timeOffset="143377.86">20285 13661 554 0,'1'-4'234'16,"2"1"-34"-16,-1 1-27 0,-1-1 3 0,-1 2-15 16,2 1 7-16,-6 3-20 0,3 1-5 15,-1 0 8-15,-7 13 10 0,-3 1-29 0,0 4-1 16,0 0-3-16,-2 2 0 0,1 3-32 0,-4 1 12 16,-3 1-20-16,1 4-9 0,-2 0-12 0,-3 2 9 15,1 2-16-15,-1 0 2 0,-1 4-7 16,-3-1-1-16,1 0-13 0,0 3-2 0,1-3-11 15,-1-3 1-15,3 1 10 0,-2-3-10 16,2-1-10-16,3-1 0 0,-2-1 12 0,-1-3-17 16,4-2-2-16,4-1-23 0,-2-4-19 0,2-2-24 15,0 1-4-15,3-2-16 0,0-5 2 16,5-1-3-16,3-5 7 0,0-3-21 0,3-1-15 16,0-1 1-16,2-3-34 0,0 0 16 15,7-1-68-15,-3-1-65 0,6-4-71 0,5-3-43 16,-3 0 9-16,4 0 17 0,-1 0 56 0,4-4-4 15</inkml:trace>
  <inkml:trace contextRef="#ctx0" brushRef="#br0" timeOffset="143842.12">20723 13713 422 0,'4'-9'224'0,"-1"0"5"16,0 1-11-16,-1 3-20 0,0 3-23 16,-1-2-12-16,0 0-18 0,-1 3-12 0,0-1-15 15,-1 1 18-15,-3 0-24 0,1 1 9 0,0 2-23 16,-2-1-1-16,-9 8 3 0,1-1 2 0,-2 3-22 15,-1 4 11-15,-4 2-4 0,3 0-4 16,-1 4-9-16,-1 2-15 0,-1 1 21 0,-1 2-6 16,-3 1-12-16,-1 2 8 0,-4 3-16 0,1 0-12 15,-1 3 12-15,-3 2 1 0,-1 2-25 16,0 7 37-16,-1-3-18 0,0 0-11 0,-4 0 2 16,2 4-25-16,-1-2-2 0,2 4-1 0,1-4 2 15,0 0-1-15,2-2 31 0,4-3-3 0,-1-3-16 16,5-3-29-16,4-4 28 0,-1-4-7 15,4-2-7-15,2-3-11 0,0 0-22 0,2 0-12 16,2-6-13-16,1-2 5 0,0-1-28 16,4-5-11-16,2-2-4 0,-1 0-16 0,3-4-22 15,2 0-25-15,0-1-6 0,0 0 14 0,2-1-88 16,1-3-82-16,0 1-85 0,0-1 10 16,7-6 42-16,-1-2 24 0,4-4-7 0,-1 0 37 15</inkml:trace>
  <inkml:trace contextRef="#ctx0" brushRef="#br0" timeOffset="144379.05">21250 13558 474 0,'4'-4'218'15,"-1"-1"-34"-15,-1 0 3 0,1 3-3 16,0-1-20-16,-1 0-3 0,-1-1-17 0,0 1-6 16,0 1 0-16,-1 1-21 0,0 0-14 0,0 1-4 15,-2 0-7-15,-1 0-1 0,-1 3 18 16,-1 1-16-16,-5 9-12 0,-6 0 9 0,1 4-22 15,-3-3 21-15,-1 5-14 0,-2 2 11 0,-1 1-5 16,1 4-20-16,-5 3 22 0,-3 3 4 16,3 2-12-16,-4 2-9 0,1 2 3 0,-2-1-14 15,-2 3-3-15,-1 2-7 0,0 1-1 0,-1-1 5 16,-1 1-8-16,1-2-18 0,-1 7-3 16,-2-4 23-16,-1 2 14 0,0 1-15 0,-2 0-3 15,2-1-6-15,0 1-3 0,1-2-3 16,2 1-24-16,-2-4 1 0,1 2-3 0,2-3 12 15,2 0-1-15,2-5 10 0,1-3-7 0,1-1-1 16,3 0-28-16,2-7-7 0,0-2-20 0,5-4 25 16,2-1-38-16,2-1 3 0,1-4 4 15,3 0-15-15,2-1 7 0,-2-4 0 0,6-2-5 16,0 0-15-16,2-5-10 0,2-1-16 16,1 0-12-16,1 0-11 0,1 0-8 0,1-1 13 15,1-2-91-15,0 0-24 0,7-7-76 0,1 1-69 16,1-2 16-16,2-2 12 0,1-2 43 15,2 1-3-15,2-3 45 0</inkml:trace>
  <inkml:trace contextRef="#ctx0" brushRef="#br0" timeOffset="144876.38">21510 13639 282 0,'8'-12'252'0,"-1"4"-42"0,-3 1-23 0,-2 2-12 15,2 3-21-15,-3-1 4 0,-1 3-10 0,-1 1-9 16,-1 1-15-16,0 1-9 0,-1 1-2 0,0-1 0 15,-7 8 8-15,-2 3 2 0,0 1-21 16,0 5 14-16,-3 0-8 0,0-1 0 16,-5 5-4-16,0 2-9 0,-2 3 2 0,-2 3 14 15,-3 1-24-15,-5 4-17 0,0 0 1 0,-5 6 19 16,-4-2-8-16,-1 5-7 0,-3 2-9 0,0 1 6 16,-2 4-7-16,1 2-32 0,-3 2 8 15,0 2-4-15,-2-2-3 0,3 3-3 0,1-2-3 16,-2 0 10-16,5 0-5 0,-3-3-9 0,2-1-2 15,-1 0-4-15,4 0-17 0,0-7-5 16,4-2 0-16,3-3 0 0,5-5 8 0,1-6-17 16,4-4-24-16,6-2 4 0,3-5-25 0,-3-1-3 15,2-2-4-15,4 0-6 0,0-5-29 16,5-1 9-16,3-2-29 0,-2-2-6 16,2-2-30-16,2-2 3 0,1-1 13 0,2 0-47 15,0-2-61-15,1 0-52 0,1-2-79 0,1-2 26 16,9-2 26-16,-2-6 20 0,3 0 12 0,4-5-11 15</inkml:trace>
  <inkml:trace contextRef="#ctx0" brushRef="#br0" timeOffset="145394.75">21916 13629 283 0,'4'-7'230'0,"0"-1"-3"15,1 3-24-15,-1 0-31 0,-2 1 16 0,0-1-27 16,0 2-12-16,-1 0-5 0,0 0-15 0,0 0-16 15,0 2 3-15,-1-1-12 0,1 0-16 16,0 0 3-16,-1 1-12 0,0 0-13 0,-1 3 8 16,-1 0 13-16,-1 3 4 0,-8 6-10 15,-2 4 2-15,-5 5-10 0,2-1 15 0,-5 3-15 16,-2 3 2-16,-2 3 12 0,-4 4-15 0,-1 1 4 16,0 1 11-16,-2 3-6 0,-2 1-11 0,-2 6-6 15,0-1 13-15,-2 6-12 0,0 1 0 16,-2 4-13-16,0-1-5 0,-1 2-4 0,0 0-5 15,-2 2 1-15,-2-2-10 0,2-1 9 16,1-1-6-16,-1-3-6 0,2-1-11 0,-1-3 14 16,4-2-1-16,2-3-1 0,3-3-10 15,1-5 3-15,4 5-4 0,0-9-2 0,3 0 0 16,1-1-61-16,3-3-17 0,0-1-17 0,1-3-4 16,5-2-24-16,-4-1-13 0,4-1-7 15,1-3-13-15,4-3-36 0,2-4-2 0,-2 2 4 16,6-3 18-16,0-6-144 0,2 0-81 0,2 0-26 15,1-3 44-15,-1 0 42 0,3-1-9 16,8-6 12-16,-2-3-1 0</inkml:trace>
  <inkml:trace contextRef="#ctx0" brushRef="#br0" timeOffset="145871.52">22380 13716 392 0,'18'-20'248'0,"-4"1"-45"16,0 2 14-16,-2 5-36 0,1 1-12 0,-8 3-4 15,-2-1-10-15,2 3-17 0,-2 1-17 0,0 2-4 16,1 1-19-16,-3 0 6 0,0 1 13 15,-1 1-9-15,-3 3-20 0,1 0 5 0,-8 6 2 16,-2 6-2-16,-3 2 5 0,0 3-5 0,-4-1-2 16,1 5-6-16,-2-2 14 0,-1 7-11 15,-3 5-8-15,-1-1 4 0,-3 2-10 0,-3 5 21 16,-1 2-6-16,-3 2-6 0,-4 4 9 0,-2 3-19 16,-3 1-13-16,-2 2-16 0,-2 1 22 15,-3-1-20-15,5 3 10 0,-2 0-23 0,2-1 4 16,0-1-13-16,4-2 5 0,-2-2-12 0,5-2 5 15,-1 0 9-15,3-2-23 0,-1-4-16 16,4-2 0-16,0-3-33 0,2-2-14 0,2-5 0 16,6-5-15-16,4-3-1 0,-3-2-28 15,7-1 15-15,0-3-15 0,2-1-3 0,1-6-18 16,1 2-35-16,7-8-29 0,2 2-1 16,2-6 15-16,0 0-75 0,1 0-79 0,3-2-57 15,0 0-4-15,0 0 27 0,8-7-4 16,1-1 13-16,-1-1 25 0</inkml:trace>
  <inkml:trace contextRef="#ctx0" brushRef="#br0" timeOffset="146311.69">22983 13784 386 0,'13'-15'230'0,"-4"3"-38"16,0 2-15-16,-1 0-3 0,-2 3-21 16,-3 2-25-16,-1 1-3 0,1 1-6 0,-1 3 2 15,-1-2 8-15,-1 2 2 0,-2 5-17 0,-1-3 17 16,-8 11 4-16,-1 2-13 0,-3 5-7 15,-2-2-6-15,-2 4-4 0,-2 4 14 0,-3 2-18 16,-4 3 23-16,-3 2-26 0,-2 6-16 16,-4 4 18-16,-6 0-10 0,0 4 18 0,-2 4-11 15,0 1-11-15,-4 2-15 0,1 2 3 16,-2 2-5-16,1 2-25 0,0-2 15 0,0 1-7 16,3 0-5-16,-3-1-21 0,1-1-3 0,4-2-2 15,-5-1 3-15,4-4-14 0,-1 1-2 16,3-7-18-16,3-1-13 0,3-4-5 0,2-4-44 15,5-7-9-15,5-2 0 0,3-2-18 16,2-4-12-16,-1-4-29 0,4-2-52 0,5-4 19 16,4-5-168-16,8-5-82 0,0 0 16 0,-5-4 17 15,12-1 15-15,3-7 34 0,5-4 33 16,1-2-17-16</inkml:trace>
  <inkml:trace contextRef="#ctx0" brushRef="#br0" timeOffset="146737.37">23690 13766 477 0,'17'-11'283'15,"-3"3"-53"-15,-4 2-19 0,-4 2-14 0,-2 0-16 16,0 1-10-16,-2 3-22 0,-2 0-12 0,-1 3 3 16,-2 0-12-16,0 1 11 0,-9 9-8 15,1 1-12-15,-5 1-4 0,-3 4-16 0,1-2-4 16,-4 2 11-16,-2 3 11 0,-2 2-13 16,-3 5-23-16,-3 2 12 0,-4 1-9 0,-3 6 21 15,-7 5-10-15,0 4-14 0,-5 4 0 16,-2 4-4-16,-1 3-31 0,2 0-6 0,-1 1-3 15,-1 1-4-15,-2 1-4 0,6-5 21 0,-3 1-6 16,4-4-27-16,2-1-12 0,3-5-3 0,4 0-11 16,2-3-21-16,5-4-21 0,1-4-12 15,3 1-16-15,2-6-9 0,2-2-34 0,4-3-16 16,2-3-32-16,2-6-20 0,4 2 17 16,2-5-123-16,5-9-109 0,2-2 13 0,4-3 26 15,2 0 24-15,4-4 21 0,11-6 29 16,-4-5-21-16</inkml:trace>
  <inkml:trace contextRef="#ctx0" brushRef="#br0" timeOffset="147169">24371 13539 376 0,'13'-12'281'0,"-1"3"-47"16,-1 1-23-16,-4 3-49 0,-3 2 2 0,-2 1-3 16,2 3-5-16,-5 2 1 0,-2 1 8 0,-5 10-5 15,-2 4-19-15,-3 3 25 0,-2 1-11 16,-1-1 8-16,-3 4-11 0,-2 1-14 0,-2 1-4 15,-4 6-15-15,-3 2 23 0,-4 3-15 16,-4 3 13-16,-3 3-31 0,-6 4-9 0,-3 2-3 16,-3 0 1-16,0 5-17 0,-2 0-8 15,0 2-7-15,0-1 0 0,-2 1-5 0,0 1-2 16,1-5-8-16,0 3-5 0,2-3-12 0,2-2-11 16,2-3-8-16,4-2-40 0,0-3 1 15,6-3 4-15,5-3-63 0,1-6-26 0,3-3-14 16,8-3-10-16,3-5-13 0,1-3-34 0,4-6-27 15,3-1 19-15,7-8-199 0,6-3-69 16,3-2 63-16,9-7 20 0,-2-5 11 0,8-2 56 16,2 2 19-16,3-5 14 0,0 0-38 15</inkml:trace>
  <inkml:trace contextRef="#ctx0" brushRef="#br0" timeOffset="147570.11">25074 13636 467 0,'12'-11'264'15,"-1"7"-38"-15,-6 1 12 0,-1 4-14 16,-2 2-12-16,-3 1 7 0,-7 9-19 0,-1 5 5 15,-7 1-17-15,-3 2-17 0,-1 3-8 16,-7 5-17-16,-1 0 46 0,-2 5-26 0,-5 0 1 0,-1 4-12 16,-5 3-3-16,-1 1-13 0,-6 1-9 15,-1 1-11-15,-4 2-8 0,-2 4 0 16,-2 1-10-16,-1 1-15 0,-2 2 1 0,1 0-14 16,-2 3-6-16,-2-1-4 0,2-2-16 0,-2 1 1 15,3-1 3-15,3-1-21 0,4-5-18 16,4-1-24-16,2-4-18 0,5-2-5 0,5-4 5 15,3-4-91-15,6-6 3 0,2-3-24 0,3-7-6 16,6 0-47-16,3-5-13 0,9-7 19 16,2-5-189-16,7-1-78 0,3-3 44 15,8-7 3-15,2 1 26 0,5-3 30 0,-1-4 16 16,7-2 23-16,1-1 31 0</inkml:trace>
  <inkml:trace contextRef="#ctx0" brushRef="#br0" timeOffset="147952.12">25359 13837 247 0,'21'-17'328'0,"0"0"-45"15,-3 0-41-15,-4 3-20 0,-1 3-13 16,3 2 4-16,-7 3-46 0,-4-1-10 0,-3 5-2 15,2 0-16-15,-4 2 10 0,0 0 32 0,0 10-15 16,-8 6-4-16,-3 2-12 0,-2 2-18 16,-4 4 27-16,-4 4-2 0,-1 1-10 0,-2 3-3 15,-6 2-6-15,-3 4-1 0,-7 1-27 16,-4 5 3-16,-3 2-5 0,-2 2-5 0,-2 3-21 16,-2 0 1-16,1 2-1 0,-4 2-19 0,-2 1-13 15,-3-3-6-15,1 5-2 0,-1-4 3 16,2 1-12-16,1-2-21 0,3-3-20 0,4-3-4 15,4-3-29-15,6-6 3 0,1-2-39 0,8-8-19 16,2 0-12-16,6-6-16 0,3-4-35 0,1-3-36 16,4-4-35-16,7-6 21 0,6-5-231 15,4-2-43-15,5-4 42 0,10-5 46 0,0-4 13 16,3-2 47-16,5-1 10 0,1-4 9 16,5-3 6-16</inkml:trace>
  <inkml:trace contextRef="#ctx0" brushRef="#br0" timeOffset="148320.1">25612 14050 357 0,'22'-20'263'0,"1"3"-35"15,-2-2-23-15,-1 2-13 0,-2 2-5 0,4-1-18 16,-6 2-8-16,0 4-13 0,-4 0-24 15,0 2 0-15,-5 4-1 0,-2 1-1 0,-5 3 27 16,1 8 6-16,-9 6-18 0,0 4 2 0,-5 0-4 16,-5 7-15-16,-4-1 36 0,-6 4-29 15,-3 6 31-15,-3 0-27 0,-4 5 12 0,-3 2-11 16,-2 3-9-16,-4 2-26 0,-4 0-4 0,-4 3-7 16,-3 0-28-16,-2 2 11 0,1-2 1 0,0-1-13 15,3-1-21-15,3-3-16 0,4-3-39 16,1-3 8-16,8-4-1 0,4-5-34 0,5-3-15 15,5-4-15-15,6-4-3 0,-1-2-12 16,9-5-26-16,4-5-25 0,6-3-30 0,3-5-18 16,3 1 16-16,0-6-157 0,11-5-135 0,1-2 49 15,4-2 32-15,2 0 25 0,5-4 5 16,3 1 41-16,4-3 14 0,-1-1 0 0</inkml:trace>
  <inkml:trace contextRef="#ctx0" brushRef="#br0" timeOffset="148582.8">25865 14260 288 0,'14'-7'412'0,"-5"3"-61"0,-2 1-23 16,-4 4-16-16,-4 3-10 0,-2 3-39 0,-6 5 25 16,-5 9-7-16,2-1-16 0,-6 4-13 0,-2 3-24 15,-5 6 2-15,-4-1-14 0,-1 2-25 16,-5 2-27-16,0-1-14 0,-4 1-3 15,4-3-29-15,-2-1-21 0,0-1-48 0,0-4-53 16,3 2-2-16,1-7-128 0,0 0-57 0,3-3-60 16,3-5 25-16,3-2-278 0,0 0 35 15,4-4 48-15,2-4 16 0,5-4 23 0,2 1 25 16,11-1 25-16,-8 0 41 0,1 0-29 0,-3-13-1 16</inkml:trace>
  <inkml:trace contextRef="#ctx0" brushRef="#br0" timeOffset="181692.36">20032 16191 290 0,'0'-12'309'0,"0"12"-43"0,0 0-7 15,0 0-31-15,0 0-10 0,0 0-30 0,0 0-21 16,0 0-20-16,0 0-6 0,0 0 7 0,0 0-18 16,0 0-3-16,0 0-5 0,-14 0 3 15,14 0-28-15,0 0 21 0,0 0 5 0,0 0-3 16,0 0-13-16,0 0-12 0,6 0-8 16,7 6 26-16,5-3 2 0,1 0-13 15,2-3-24-15,-10 0 11 0,7 0-44 0,2 0 8 16,1 0 11-16,1 0-17 0,22-12-4 0,-25 7-5 15,1 0-4-15,-6-2-2 0,-2 0 6 16,0 0-26-16,-1-2 5 0,0 0-7 0,-5 2 11 16,-2 0-15-16,-1 0-6 0,-3 2-8 15,0 5 5-15,0 0 1 0,0-7 1 0,0 7 4 16,-21-18-9-16,7 12-1 0,-3 3 1 0,-1 3 0 16,-3-3 1-16,9 3 1 0,-5 0 0 0,-3 0-16 15,-24 10 3-15,20-4 20 0,2 2-3 16,-1 1 0-16,1 2 0 0,2 1 0 15,2 1-4-15,2 3-18 0,1 1 0 0,3 1 8 16,2 0 3-16,2 2 0 0,4-3 3 0,4-7 49 16,0 2-9-16,16 19 15 0,-1-14-20 0,3-5 9 15,4 1-20-15,3-3 10 0,0-1 2 16,3 0-4-16,3-4-7 0,0-2 6 0,1-1-19 16,5-1 25-16,-20-1-5 0,9 0-20 15,1 0-7-15,28-15-16 0,-29 10 15 0,-3-5-18 16,-5 2 3-16,0-3 1 0,-5-1 2 0,0-1-40 15,-1-1-11-15,-1 0 7 0,-4 1-20 0,-5 1 17 16,1-2-1-16,-3 6 6 0,0 1 11 16,0-2 7-16,0 1 9 0,0 1-1 0,-12-5-4 15,1 5 10 1,2 1-13-16,4-3 35 0,0 7-5 0,0-1-2 0,1 3 21 0,4 0-7 16,0 0 24-16,0 0 4 0,-9 12 10 0,7-7-4 15,0 0 12-15,1 14 7 0,0-5 12 16,1-1-20-16,0-3 16 0,0 4-4 0,0 1-9 0,12 19 3 15,-9-22 2-15,3 1-11 0,1 1-19 16,-4-4 11-16,2-3-12 0,-3 0 12 0,0-3-20 16,1 1 11-16,-1-2 17 0,-1-1 19 15,0 0-6-15,0-2-9 0,0-1-5 0,-1 0-7 16,0-1-2-16,0-2-1 0,0-2-10 16,-1 1 3-16,-1-1-5 0,1-1-6 0,0 0 1 15,1-2-15-15,0-1-5 0,0-2 12 0,0 0-4 16,0 3-3-16,0-6-5 0,0 1 7 15,10-8-10-15,-5 14 4 0,2-6-6 0,2 7 12 16,3-1-5-16,-2 4 0 0,0 1 9 0,0 0-8 16,-1 1 0-16,-1 1 10 0,-8 1 3 15,13 0 2-15,13 11 4 0,-13-3 0 0,-5-1 4 16,2 5-10-16,0-2 6 0,-2 3 2 0,-3-3-5 16,-1 5 7-16,-1-3-3 0,0-2-1 0,-1-1-10 15,-2-1 6-15,0-2 1 0,0-6-2 16,0 7-14-16,0-1-25 0,0-6-31 0,0 8-17 15,0-1 8-15,0-7-64 0,0 5-30 0,0-5-22 16,0 7-67-16,0-7 24 0,0 0-248 16,0 0-43-16,11 7 34 0,-7-8 36 0,2 0 29 15,1 1 39-15,9-5 23 0,0 1-7 0,-1 0 12 16,3 1 42-16</inkml:trace>
  <inkml:trace contextRef="#ctx0" brushRef="#br0" timeOffset="182795.55">20977 16212 215 0,'3'-9'405'0,"-2"0"-57"0,-1 1-35 16,-1 1-32-16,-1 2-14 0,2 0-12 0,-3-1-34 15,-1 3-24-15,-8-4-24 0,1 2 25 0,2 2-22 16,-1 3-11-16,10 0-10 0,-13 0-9 16,-1 0-10-16,-16 17 13 0,16-7-7 15,0 5-1-15,1 2 2 0,3-1-5 0,1 1-2 16,2 0-17-16,4 3-8 0,2-1-6 0,1-10-12 15,0 4-2-15,15 16-9 0,-6-17-8 16,6 2-10-16,3-6-3 0,1 1-6 0,1-6-11 16,2-1-1-16,2-2-9 0,-13 0-6 15,6 0-20-15,20-14-7 0,-18 9-20 0,-1-7 3 16,-2 0-28-16,-1-3-9 0,-3 0-7 16,-1-3-13-16,-2 0 7 0,0-1 7 0,1 2 4 15,-5 0-21-15,-4 3 5 0,0 3 15 0,-1 11 4 16,0-9 7-16,0 1 1 0,0 1 18 15,0 1-2-15,-11-3-12 0,8 5 13 0,0-1-12 16,0 1 10-16,0 1 10 0,2 1-1 0,-1 1 4 16,2-1 1-16,-1 0 35 0,1 2-9 0,0 0 17 15,0 0-24-15,11 0 37 0,-6 2 6 16,8 6 0-16,-1 2-9 0,0 2 6 16,-2 1 14-16,4-1-7 0,-2 3-13 0,0-2 7 15,-2 0-8-15,-1 0 11 0,-1-1-1 0,-2 1-10 16,-3-3 19-16,-1-1-2 0,-1 0 10 0,-1-4 7 15,0-5 15-15,0 0 1 0,0 0-7 0,0 6 1 16,-11 3-19-16,6-7 5 0,0-2 1 16,1-2-14-16,1 2 0 0,-2-3-19 15,1-1 14-15,-5-8-8 0,1 2 0 0,4 0-8 16,0 1-11-16,3 0-17 0,1 0 3 0,0 9-2 16,0-11 3-16,10-14-16 0,-4 15-2 0,4-2 3 15,1 3 13-15,-2-3-6 0,5 3 3 16,1-2-15-16,0 4 18 0,-1 2-4 0,-1 0-1 15,-1 4-5-15,-3 0 0 0,0 1-18 16,-9 0 21-16,7 0-8 0,-7 0 10 0,21 19-10 16,-12-6 4-16,-4 0 2 0,2 3-11 0,1 0 3 15,-4 1 12-15,2 0-3 0,0 0 8 16,0-1-17-16,1-1 3 0,-4-2 1 16,4 1 21-16,-1-6-21 0,0-1 22 0,3 5-7 15,-1-7-5-15,-1 0-9 0,1-1 4 0,0-1 6 16,-1-3 5-16,-7 0 1 0,7 0-7 15,4 0 1-15,16-18 9 0,-12 9-8 0,-2 0 3 16,0-6-22-16,-1 0 9 0,1-2 5 16,2-2 2-16,-4 0-6 0,-1 3-12 0,-2 0 1 15,-1 4 14-15,-2 2-3 0,-2 3-4 16,-1-3-16-16,1 6 9 0,-3 4 3 0,0 0-12 16,0 0 14-16,-8-5-2 0,6 8 3 15,-1 1 1-15,-1-1-8 0,3 3 10 0,-5 9-10 16,1 2 12-16,0 1-10 0,5 1 16 15,-1 3 3-15,1-12-15 0,0 6 2 0,12 24 11 16,-6-15-10-16,3-1 13 0,1 0-1 0,-3 0-8 16,0-1 0-16,2-1 7 0,-2 0-16 0,-1-1 2 15,2 0 9-15,-7-3 14 0,-1-1-20 16,0-9 21-16,0 3-13 0,-11 15 17 16,2-14-8-16,-3 0 7 0,-3 0-3 0,-2-1 21 15,-4 1-12-15,-1-4-1 0,-5-2 5 0,0-1-4 16,-6-3-5-16,4-1 8 0,2-1-4 0,11 0-6 15,-3 0 5-15,-27-10-3 0,25 2-14 16,0 1 25-16,3-3-16 0,4-2 12 0,2 3-19 16,6-3 11-16,4-1 0 0,2 13-1 0,0-14-7 15,15-16-9-15,-1 14 9 0,4 0-6 16,0 1-17-16,4 1 22 0,3 1-11 0,1 4 3 16,-3 0-9-16,4 0-26 0,0 0-11 15,-1 3-23-15,-2 0-33 0,-5 2-35 0,1-1-6 16,-2 1 14-16,-2 0-112 0,1 0-20 0,-6 0-39 15,3 3 26-15,2-5-183 0,-2 4-74 16,4-6 28-16,-2 4 36 0,-2 0 0 0,-2 0 47 16,-1 0 23-16,-2 1 38 0,9-2 40 0,-5 3 7 15</inkml:trace>
  <inkml:trace contextRef="#ctx0" brushRef="#br0" timeOffset="183080.18">21849 16265 879 0,'-1'-5'339'16,"0"-1"-37"-16,-1 2-36 0,2 0-21 0,-1 0 0 16,0 2-42-16,0-1-24 0,-2 3 47 15,0 1 11-15,0 4-10 0,0-1 0 0,-1 11-16 16,0 1 12-16,2 1-11 0,2 4-23 0,-1 4 8 16,1-14-25-16,0 7-13 0,0 6-24 15,0 0 3-15,13 23-25 0,-10-23-16 0,4-4-11 16,-4-2 4-16,1-3-32 0,0 0-28 0,-3-3-12 15,1-4-21-15,-1-2-26 0,0-2-35 16,1 0-30-16,0-2 9 0,0-2-140 0,-2-1-28 16,1-2-52-16,-2 0 28 0,2-2-230 0,-2 1 39 15,-5-11 35-15,2 0 8 0,-1-2 23 16,-1 0 34-16,-4 0 11 0,3 0 27 0,4-1 15 16,-3 1 6-16</inkml:trace>
  <inkml:trace contextRef="#ctx0" brushRef="#br0" timeOffset="183364.83">21797 16297 636 0,'-1'-7'435'0,"1"3"-74"16,-1-3 50-16,1 1-36 0,0-1-30 0,2 2-27 15,4-7-18-15,4 0-31 0,1 2-11 0,5 1-22 16,3 2-17-16,3 1-9 0,0 4-7 0,2 0-11 16,-9 2-19-16,3 0-17 0,27 10-35 0,-21-4-12 15,-2 2-7-15,-1 0-13 0,-4 0-10 16,-2 3-4-16,-4-1-23 0,-2-1 1 15,-4 1 1-15,-4-5-1 0,-1-5-4 0,0 7-4 16,0-7-24-16,-14 15-12 0,-1-7-30 0,-5-2-18 16,0-1-19-16,-1-1-32 0,-1-1-31 15,3-1 12-15,10-2-105 0,-6 0-14 16,-4 0-61-16,-16-13 26 0,22 2-208 0,-1 1 39 16,5-3 34-16,1-1-58 0,6 3 33 0,2-4 29 15,0 7 25-15,14-16 29 0,1 9 20 16,1 1 7-16,0 3 16 0</inkml:trace>
  <inkml:trace contextRef="#ctx0" brushRef="#br0" timeOffset="183660.19">22194 16032 703 0,'4'-6'414'0,"0"0"-67"0,0 2 47 0,-1 0-44 16,-2 3-22-16,1-3-25 0,-1 2-43 15,0 0-39-15,0-1-17 0,1 6-18 16,-1-1 14-16,0 2-21 0,0-1-7 0,4 16 9 15,-3 1-9-15,1 2 4 0,-2 2-21 0,0 0-12 16,-1 3 5-16,2 2 3 0,-2 0-29 16,0-3 3-16,3-1-19 0,-2 1-8 0,1-2-22 15,1-2 13-15,1-3-19 0,1-1 0 16,1-4-4-16,0-4-5 0,4 2-30 16,-1-7-19-16,1-1-29 0,1-3-44 0,-11-1-31 15,14 0-54-15,4 0 15 0,17-10-113 0,-20 3-62 16,0 2-51-16,-2-5 32 0,-1 3-249 15,-7-1 46-15,-1 1 39 0,-2 1 22 0,-2 1 31 16,0 5 29-16,0 0 24 0,-11-18 55 0,-1 9-2 16,0 1 3-16</inkml:trace>
  <inkml:trace contextRef="#ctx0" brushRef="#br0" timeOffset="183854.34">22154 16216 487 0,'-3'-3'479'0,"0"1"-88"0,1 2 0 0,-1-3-22 0,2 0-42 16,2 1-27-16,0-2-31 0,3 3-38 16,0-2-35-16,0-1-22 0,10 0-14 0,2-1-43 15,4 2-13-15,2-1-108 0,0-1-63 0,0 0-59 16,3 2-79-16,-6-3 18 0,6 1-265 16,1 2 34-16,0 0 29 0,1 2 24 0,-1-1 8 15,0 2 24-15,-12 0 15 0,3 0 6 16</inkml:trace>
  <inkml:trace contextRef="#ctx0" brushRef="#br0" timeOffset="184282.81">22610 16220 616 0,'-6'0'370'0,"0"3"-53"16,2-3 19-16,1 2-38 0,-1 0-38 0,0-1 27 15,1-1-27-15,0 1-28 0,1 0-14 16,2 1-11-16,0-1-7 0,3-1-12 0,1 2-8 15,1-4-23-15,3 2-11 0,0 0-16 16,12 2-24-16,-10-2 1 0,5 0-13 0,3 0-4 16,-1 0-11-16,19-10-9 0,-17 5-9 15,-4 1-12-15,-2-1-3 0,-3 0-12 0,0 0 1 16,-4-1-17-16,-1 2-3 0,-1-1-12 0,-1 0 14 16,-2 1-17-16,0-1 0 0,-1 2-7 0,0 3 18 15,0 0-14-15,0 0 1 0,-11-12 0 16,4 11-4-16,-1 2 3 0,-11 1 9 0,-4 6-5 15,2-1 5-15,-1 3-8 0,-1 1 21 16,-2 2 13-16,3 1-1 0,2 1 1 0,1-2 4 16,1 1 10-16,4 1-12 0,3 1 9 15,1-1-6-15,7-3 6 0,3-3-15 0,0-9 5 16,0 8-7-16,22 14 2 0,-5-15-20 0,9-2-33 16,-2-1-30-16,3 0-21 0,2-2 9 0,-2-1-109 15,0 0-41-15,-13-1-22 0,7 0-56 16,4 0 29-16,1 0-172 0,24-12-79 0,-25 7 39 15,-2 0 12-15,0 3 30 0,-3-3 78 16,0 0 24-16,-3-1 19 0,-1-1-16 0,-5 1-1 16</inkml:trace>
  <inkml:trace contextRef="#ctx0" brushRef="#br0" timeOffset="184569.89">23083 16273 534 0,'-2'-4'414'0,"1"0"-30"16,-1 0-54-16,-2-1 19 0,0 3-16 0,-6-8-32 15,-2 3-18-15,-3 0-25 0,4 2-24 16,3 0-11-16,-1 5-25 0,0-3-5 0,0 3-15 16,-1 0-11-16,1 0-14 0,-5 0-8 0,-16 11-18 15,12-2 9-15,1 1-14 0,3 2-9 16,1-1-14-16,3 0 9 0,-1 3-28 0,3 3-4 16,3-2-8-16,4-4 6 0,1-11-3 0,0 13-3 15,13 14-13-15,-1-18-8 0,1 1-32 16,2-3-20-16,3-4-31 0,1-1-15 15,-9-2-27-15,8 0-46 0,0 0 11 0,25-15-63 16,-22 5-9-16,-1-1-23 0,-2-1-28 0,-2-2-51 16,3 0 29-16,-4-4-122 0,-1-2-99 0,-1-3 37 15,-1 3 32-15,-4-4-3 0,-2 2 25 0,-4-3-2 16,-2-1 22-16,0 12 6 0</inkml:trace>
  <inkml:trace contextRef="#ctx0" brushRef="#br0" timeOffset="184820.27">23118 15923 239 0,'-8'-15'318'15,"3"8"-15"-15,0 0-22 0,2 1-10 0,1 0-18 16,0 3-19-16,-1-1-1 0,3 1-21 0,-2 0-27 16,2 3-21-16,-3 1 76 0,2 1 1 15,1 3 4-15,-1 0 10 0,1 4-1 0,-1 13-9 16,1-10-7-16,0 10 1 0,0 3-33 16,0 3-4-16,16 33-20 0,-12-30-11 0,0 3-30 15,0-2 1-15,0-2-21 0,1-1-25 0,-1-2 5 16,0 2-32-16,1-4-43 0,1-4-27 15,-2-1-31-15,2-3-43 0,-1-3-41 0,1-4 12 16,1-3-139-16,-1-4-82 0,-6-3 29 0,8 0-285 16,4 0 50-16,6 0 18 0,2 0 37 15,30-12 34-15,-21 7 15 0,3-3 27 0,5-3 41 16,6 1 37-16,5 3 23 0</inkml:trace>
  <inkml:trace contextRef="#ctx0" brushRef="#br0" timeOffset="185550.59">23714 16356 843 0,'-10'2'326'0,"1"-1"-24"0,0 1-18 0,2-2 12 15,2 1-43-15,0 0-38 0,1-1-23 16,4 0 36-16,0 0-10 0,0 0 0 0,-8 0-10 15,8 0-24-15,0 0-21 0,-9-4-19 0,10 1-16 16,2-1-16-16,8-8-16 0,-2-1-8 16,6-4-17-16,4-2-20 0,0 1-14 15,-1-1-12-15,2-3-10 0,2-2-25 0,0-3-1 16,-1 0 10-16,0 3 0 0,-5 0 1 0,-2 4-1 16,0-1-33-16,-5 0 12 0,-2 4-20 15,-6 5 9-15,-1 6 3 0,0-5-1 16,0 1-9-16,-19-10 17 0,10 13 1 0,-5 0-3 15,0 2 5-15,1 2 3 0,4 1 5 0,-3 2 19 16,1 0-8-16,3 0 2 0,-4 0-17 0,-1 0 1 16,-11 10 1-16,10-1 1 0,3 2 57 15,1 2-11-15,5 0 42 0,5 0-13 0,0 0 12 16,0-13-4-16,0 15-11 0,13 22 21 0,-3-15-9 16,1 0 1-16,3 1-18 0,-1-2 10 15,1-1-10-15,1 0-9 0,0-1-5 0,0 0-2 16,2 1-9-16,-1-3 11 0,-3 0-12 15,-3-3 0-15,1 1-9 0,-3-6-1 0,-4-1-4 16,0-3 6-16,1 2-1 0,-2-2 0 0,0-3-7 16,-2 1 6-16,-1 0-2 0,1-2-8 0,-1-1 18 15,0 0-7-15,0 0-3 0,-9 0 1 16,6-1-7-16,0-2 0 0,1-2 4 0,-1 2-9 16,1-1 8-16,-2-3-10 0,4 1 7 15,0 1-8-15,1-2 7 0,2 0-10 0,-3 0 10 16,14-13-2-16,-3 11-7 0,3 1-9 15,-1 0 17-15,3 2-4 0,-1 0 0 0,5 2-5 16,0 4-2-16,-1-2 5 0,-9 2-3 0,2 0 2 16,3 0-4-16,17 14-2 0,-17-8 14 0,-1 3-13 15,-3 1 6-15,0 0 3 0,0 1 1 0,-4-1 2 16,0-1-2-16,1 1 0 0,-4-2-3 16,-2-1 5-16,-2-1-9 0,3 0 2 0,-3-1-7 15,0-3-14-15,1 1-25 0,-1-1-19 0,0-2-21 16,0 0 8-16,0 0-103 0,0 0-12 15,0 0-58-15,-1 5-22 0,3-6 28 0,0-1-165 16,1 0 34-16,2-1-116 0,0 1 34 0,0 0 49 16,14-5 19-16,0 2 24 0,-4 0 25 15,8 0 12-15,-7 0-10 0</inkml:trace>
  <inkml:trace contextRef="#ctx0" brushRef="#br0" timeOffset="186284.89">24422 16293 551 0,'5'-5'309'0,"-2"0"-3"16,-2 0 5-16,2-1-43 0,-1 0-7 15,0-11 4-15,-2 5-32 0,0 12-13 0,0-12-9 16,0 3-33-16,0 1-4 0,0 1-7 16,-14-3-18-16,0 4-3 0,2 3-8 0,-1 3-1 15,5 0-9-15,-21 12-15 0,8-4 7 16,0 2-6-16,0 3-8 0,1-1-7 0,2 1 7 16,2 1-19-16,2 0-4 0,3 1-5 0,5-1-13 15,0-1 12-15,3-3-13 0,3-10-6 0,0 9 6 16,13 11-12-16,-3-14-3 0,0-3-10 15,7 2-8-15,-3-3 4 0,-5-2-6 16,6 0-21-16,21-12-7 0,-17 5-7 0,1-1-18 16,0-4-10-16,-1-2-6 0,-1 0-10 0,0-3-3 15,-1 1 10-15,-1 0-16 0,-4 1 13 16,0-2 5-16,-4 5 5 0,-2 3 0 0,-1 1 18 16,-4 4-5-16,-1 1-2 0,0 3-9 15,0 0 20-15,-6 0 4 0,2 0 14 0,-1 3-11 16,0 1 20-16,0-1 6 0,-4 7 9 0,0 4 1 15,4-7 12-15,1 1-2 0,0 1 10 16,4-2 6-16,0-7-10 0,0 6 15 0,14 13-7 16,-4-10-10-16,3-1 0 0,1 1 3 15,0-4-19-15,4 0 10 0,1-2-1 0,-1 0-6 16,-8-3-13-16,4 0-6 0,2 0 12 16,18-15-3-16,-17 7-12 0,1-3-7 0,0 0 0 0,-5-3-10 15,3-3-6-15,-4 1-3 0,-1-4-2 16,-2 3-8-16,-5 0 6 0,0 9-4 0,-4-3 3 15,0 11 6-15,0-8-2 0,0 8-6 0,-14-14 10 16,2 7-1-16,-1 6 4 0,-1 1 2 16,14 0 1-16,-11 0-15 0,1 0 20 0,-1 0-4 15,-17 13 4-15,19-6-6 0,2-3 11 16,-1 1-8-16,4 0 5 0,2-1 5 0,2 0 1 16,2 0-1-16,1-1 3 0,-3-3-2 0,18 11 3 15,-4-5-4-15,4 1-7 0,1 3 4 0,-1-5 2 16,4 1-3-16,0 2 5 0,-1-1 1 15,1 5-1-15,0-4-7 0,-3 1 2 0,-1-1-1 16,-1-1-1-16,-3 1-1 0,-4 1 9 16,-2-2-10-16,-3 0 5 0,-4-1-11 0,-1-6 15 15,0 0-1-15,0 9 9 0,-20 8-3 0,8-8-3 16,-2-4 0-16,-2-2 4 0,-3 2-4 16,-3-1-3-16,5-1-23 0,-2-3-8 0,1 0-30 15,-2 0-21-15,12 0 8 0,-3 0-91 0,-1 0-24 16,-17-12-37-16,17 5-54 0,4 0 29 15,5 1-237-15,1 2-15 0,4-2 36 0,3 2 33 16,12-7 38-16,3 2 29 0,3 0 19 0,3 0 11 16,2 1 3-16</inkml:trace>
  <inkml:trace contextRef="#ctx0" brushRef="#br0" timeOffset="186809.86">25007 15987 222 0,'-3'-4'438'0,"0"1"-93"16,1-2-35-16,-2 2-30 0,2 1-30 16,-2 1 8-16,1 2-28 0,0 0-28 0,0 2 55 15,1 4 6-15,0 10-23 0,3 1-10 16,-1-7 0-16,0 6-16 0,13 22-6 0,-4-13-2 16,-1 1-32-16,2-4-8 0,-1 0-24 0,3 3-14 15,-4-4-17-15,-2-2-9 0,2-1-10 0,1-2 0 16,-4-5-19-16,-1-2-4 0,-1-3-6 15,-1 0 19-15,0-3-15 0,0-1 18 16,-1-1-17-16,1 3 17 0,-2-5-38 0,0 0 12 16,-3 0 2-16,1-2-13 0,0-2-12 0,0 1-9 15,1-2-7-15,1 0 10 0,-1 0-14 16,1-2-8-16,3-10-2 0,-3 10 12 0,11-15-18 16,-4 8-2-16,1 2-2 0,1 2 7 15,2 0-17-15,1 3 21 0,-3 0 0 0,1 4-5 16,-1 2-10-16,-1 1-2 0,-8 0-3 0,8 0 15 15,2 0-13-15,13 14 1 0,-12-5 1 16,-2 3 15-16,1-1-14 0,-1 2 10 16,-4 2 6-16,1-1 9 0,2 1-22 0,-2-1 13 15,1 3 6-15,0-2 8 0,-1-4-6 0,1 3-9 16,-3-7 4-16,0 0 2 0,-2-3-5 16,1 0 13-16,-1 0-19 0,1-1 19 15,-1-2 5-15,0 2-18 0,1-3-26 0,-3 0-17 16,0 0-16-16,0 0-30 0,0 0-32 0,14-12-41 15,-5 0 14-15,1-3-116 0,-5 1-28 0,0 2-50 16,3-1 31-16,0 1-271 0,-1 3 46 16,-1 1 41-16,-2 1 35 0,1 2 33 0,0 0 25 15,0 0 27-15,11 1 10 0,-7-1 64 0,1 2 5 16</inkml:trace>
  <inkml:trace contextRef="#ctx0" brushRef="#br0" timeOffset="187479.47">25747 16137 751 0,'3'-4'342'15,"-1"2"-4"-15,0-2-43 0,-2 0-39 0,0 0-31 16,0 1-26-16,-2 0 40 0,0 1-28 15,-1 0-35-15,-2 2 19 0,0 1-18 16,-12 4 2-16,2 4-6 0,-3 3-8 0,1-1-14 16,0 4 4-16,2 0-15 0,2 3-11 0,2 1 2 15,-1 3-11-15,6-2-14 0,-1-1-9 16,4 1-12-16,3-5 1 0,0-8-16 0,10 16-8 16,-2-10-3-16,4 0 1 0,0-4-2 15,3-3-18-15,1-1-6 0,1-1 6 0,-8-4-16 16,6 0-1-16,2 0-17 0,20-13-7 0,-17 6-3 15,-2-2-15-15,1-3-11 0,2-1 3 16,-2-3-9-16,-2 3-3 0,0-4 0 0,-3 3 7 16,-1 2 5-16,0 0 2 0,-6 3 0 0,-1 2-12 15,-1 1 15-15,-1 3-2 0,-3 1 9 16,-1 0-3-16,0 2 9 0,0 0-7 0,-7 2 12 16,4 0 8-16,0 1-7 0,0 2 16 0,0 0-9 15,1 0 2-15,-3 8 16 0,2-2 1 16,2-1 10-16,1-10-7 0,0 9 8 0,11 13-3 15,-2-10-7-15,1-2 2 0,3 2-1 16,1-2-5-16,1-1-6 0,2-2 2 0,-1-4-1 16,3 0 0-16,1-2 3 0,-4-1-13 0,-7 0 0 15,5 0-3-15,0 0-8 0,17-16-2 0,-14 7-18 16,-5-3 9-16,2-1 3 0,-4 1-1 16,-2-3 2-16,4 1-6 0,-8 2 10 0,-2 3-6 15,-2 0-2-15,0 9 1 0,0-7 8 16,-12-11 6-16,1 12-6 0,-4 1-1 0,-3 0-1 15,-2 1-1-15,-1 2 16 0,-3-1-17 0,13 3 10 16,-6 0-8-16,-2 0 11 0,1 0-28 0,-18 11-4 16,22-8-43-16,3 0 8 0,4-1-60 15,-1 0-43-15,4 0-23 0,-1-1-22 0,3 1-42 16,2-1 24-16,2 1-158 0,3 0-77 0,11 2 17 16,2-1 51-16,7 2 7 0,2-2 24 15,2 1 24-15,-1 1 26 0,2 0 3 0</inkml:trace>
  <inkml:trace contextRef="#ctx0" brushRef="#br0" timeOffset="187806.63">26366 16258 328 0,'9'-2'356'0,"-2"-2"-43"0,-1 1-29 0,-2-2-5 16,1 2-17-16,-1-1-26 0,-2 0 0 16,1 1-27-16,-1 0 38 0,-1-1-26 0,0 1-15 15,-1-2-13-15,0 1-24 0,0 4 0 16,0 0-22-16,0-8-21 0,-12-4-16 0,1 3-5 15,1 1-14-15,1 4 7 0,-1 3-11 0,10 1-11 16,-11 0-7-16,-3 0-4 0,-15 10-2 16,12-1 19-16,1 2-12 0,3 1-12 0,1 0 2 15,0 2-1-15,5 1-11 0,1 1 2 0,3-1-7 16,3-9 2-16,0 3-7 0,0 1-3 16,0 1 0-16,14 15-6 0,-4-15-5 0,-1-4-15 15,4 0-28-15,-1-4-5 0,-2-1-38 16,0-1-7-16,-10-1 8 0,14 0-71 0,15-10-19 15,-14 2-15-15,-1-3-11 0,-1-2-29 0,1-2-21 16,0-2 21-16,-2-2-134 0,0-2-57 0,-3-4-72 16,0 1 40-16,0-2 27 0,-4-1 24 15,-1 0 27-15,-3-2 26 0,-1 15 9 0</inkml:trace>
  <inkml:trace contextRef="#ctx0" brushRef="#br0" timeOffset="188093.04">26410 15848 510 0,'-3'-6'269'0,"2"2"-32"15,-3-1-17-15,2 3 6 0,0 0-13 0,0-1-10 16,-1 1 3-16,1 2-1 0,0 0 1 16,1 4-23-16,0-2 58 0,0 1-1 0,2 4 2 15,1 11 1-15,-2-9-9 0,0 8-6 0,0 4-22 16,9 26-16-16,-7-20 0 0,1 2-19 16,0 0-1-16,0 0-34 0,0 2 4 0,-1-2-27 15,0-2-17-15,0-1 4 0,1 0-3 0,-1-4-24 16,3 0-9-16,0-2-4 0,-1-3-13 15,0-3-19-15,-1-2-22 0,-1-4-9 16,0-1-27-16,0-1-32 0,-1-2-36 0,0 0 11 16,0-1-131-16,0-2-54 0,-1-1-55 0,0 0 28 15,0 0 30-15,0 0 25 0,0 0-268 16,2-11 28-16,-2 8 41 0,2 1 55 0,0-3 7 16,1 3 31-16,0 0 23 0,1 1 19 0,2 1 10 15</inkml:trace>
  <inkml:trace contextRef="#ctx0" brushRef="#br0" timeOffset="188500.66">26504 16312 866 0,'0'0'402'0,"1"0"-58"16,0 0 23-16,-1-1-13 0,1 1-19 0,0-1-7 16,1 1-21-16,0-2-29 0,1 2-20 0,2 0-29 15,0-1-16-15,1-1-35 0,11-3-3 16,0 0-15-16,1-4-23 0,-1 4-21 0,1-3 1 15,2-1-12-15,-1-3-14 0,0 1-14 0,-1-1-7 16,1-1-19-16,-2-3-3 0,-1 3-6 16,-1 0-10-16,-5 1-14 0,0 2 2 0,-4 1-8 15,-2 2-4-15,-4 0-8 0,0 7 2 0,0 0 5 16,-15-8-9-16,-5 8 8 0,9 0 2 16,-8 0-3-16,-22 17 8 0,15-5-1 0,3 0 8 15,2 3 32-15,-1 2-9 0,1 0 1 16,1 0 18-16,6 1 6 0,0 1-2 0,2 3 3 15,3-1 2-15,3 0 13 0,4-1-10 16,2-11-18-16,0 3-4 0,16 17 1 0,-1-14-12 16,3-5-12-16,2 2-23 0,2-1-28 15,2-7-10-15,0-2-30 0,-12-2-38 0,6 0-48 16,3 0 13-16,2 0-121 0,22-14-48 16,-25 8-57-16,0-3 31 0,-3 1-257 0,-2-1 50 15,-7 4 4-15,-2 0 38 0,-4 3 72 0,-2 2 17 16,0 0 27-16,0 0 26 0,-20-20 44 15,4 13 14-15</inkml:trace>
  <inkml:trace contextRef="#ctx0" brushRef="#br0" timeOffset="192985.66">25029 13511 602 0,'0'0'230'16,"0"0"-19"-16,0 0-18 0,0 0-7 0,0 0-19 16,0 0 7-16,0 0-13 0,0 0 0 0,9-1 9 15,9 11-14-15,3-1-14 0,5 1-2 16,3 2-10-16,5 3 7 0,6 4-24 16,2 0 3-16,4 3-27 0,3 3-1 0,2 0-19 15,0 3 7-15,1 1-26 0,1 0-2 0,1 0 0 16,-3 1 3-16,2 0-14 0,-7-1-10 15,0-2 2-15,-1-1-14 0,-2-1 10 0,-2 1-20 16,-3-4-4-16,-2-1 10 0,-4-2-17 0,-4-3-4 16,-4 1-19-16,-3-5-6 0,1 2-15 15,-5-6-1-15,-3 2 2 0,-2-1-16 0,-4-4-18 16,-1-1-24-16,-4-3-10 0,-1 1-42 16,-1-1 13-16,-1-3-150 0,-3 1-120 0,0-2 31 0,-1 1 9 15,-12-5 61-15,-1-3-14 0,-2 0 4 16</inkml:trace>
  <inkml:trace contextRef="#ctx0" brushRef="#br0" timeOffset="193540.71">23783 13689 283 0,'-3'3'271'0,"-1"0"-8"0,3 0-30 16,3 0-15-16,2 1 4 0,7 7-31 0,5 1 2 16,6 0-20-16,1 0-15 0,4 0 11 0,5 5-28 15,6 1-3-15,1 1 3 0,9 2-2 0,0 2-23 16,7 0-19-16,3 4 6 0,2-1-21 16,2 3-2-16,-2-1-11 0,8 3-7 0,0-1 3 15,2 2-8-15,4 0-6 0,2 2-21 16,-3 0 27-16,1 0-20 0,-3 2-20 0,0-3 5 15,-4 1-8-15,-5-1 0 0,2 0 0 0,-3-2-27 16,-4-2 16-16,-4-1-9 0,-1-3 5 16,-4 0-18-16,-4-1-4 0,-7-2-5 0,-3-3-15 15,0-2 15-15,-5-3 0 0,-4-1-7 16,-3-1 6-16,0-1 20 0,-2-2-22 0,-3 0 16 16,-1-1 1-16,-2-4 8 0,-4 1-8 0,-2-1-4 15,-2-3-18-15,-1-1 0 0,-2 1 5 0,0-1-29 16,-3 0-11-16,0 0-6 0,0 0-47 15,0 0-15-15,0 0 11 0,0 0-82 0,8-11-118 16,-11 10-52-16,1-3 25 0,-2 1 23 0,-9-7-1 16,-2-1 27-16,-2 1 1 0</inkml:trace>
  <inkml:trace contextRef="#ctx0" brushRef="#br0" timeOffset="194229.09">22780 13847 380 0,'-3'2'270'0,"2"0"-29"16,0 1-12-16,-1-1-33 0,0 2-5 16,2-1-31-16,0 2 18 0,2-2-6 0,0 4-3 15,4 8 11-15,4 3-29 0,5-3 1 0,1 2-19 16,0-1-15-16,4 2 32 0,6-1-16 16,3 2-15-16,5 1-6 0,3 1-11 0,5 1-13 15,3 3-8-15,6-4 3 0,0 4 21 0,6 0-21 16,3 0-14-16,3 3-6 0,1 0-10 15,8 0-5-15,-1 2-2 0,7 1-16 0,1 1 6 16,4-1 11-16,2 3-7 0,3-2-2 0,-1 1-6 16,-1 2-1-16,0-4-4 0,0 3-18 15,3-1-18-15,-1-3 27 0,0 1-11 0,-3-1-10 16,-4 0-4-16,1 0 0 0,-4-1-11 0,-4-2-11 16,-4 1 19-16,-2-1-12 0,-3-3-6 15,-2 1 6-15,-5 1 3 0,-5-5-24 0,-4-3 6 16,-3 1-13-16,-5-2 23 0,-6-3-11 0,-3-1-5 15,-5-2-1-15,-2-3 5 0,-2 2 2 16,-3-3-6-16,0-1 23 0,-10 0-24 0,3 0 7 16,-5-2-4-16,-2-3 12 0,-4-1-21 0,-2 0-15 15,0-1-15-15,0 0-22 0,-2 0-18 16,-1-1-45-16,0 1 16 0,-2-2-146 0,-7-3-126 16,-1-1 12-16,-2-1 37 0,-3 0 37 15,2-3 29-15,-7 0-14 0,-4 2 26 0</inkml:trace>
  <inkml:trace contextRef="#ctx0" brushRef="#br0" timeOffset="195165.76">21630 13880 236 0,'-16'-4'121'16,"1"-1"8"-16,0 0 16 0,0-6-25 0,2 7 17 16,5 0-24-16,1 0 24 0,-1 0-24 15,2 2-5-15,2-3 2 0,0 3-23 0,1-1-11 16,-2-1 11-16,2 2 4 0,-1-1-15 15,1 0-7-15,1 0 1 0,-1 0-6 0,0 1-1 16,2-1-3-16,-1 0 1 0,-1 0 12 0,1 1-9 16,0 0 1-16,1-1-6 0,0 3 0 0,-1-2-7 15,2 1 10-15,-1-1-16 0,-1 1 4 16,1 0 5-16,1-1-15 0,-1-1-8 0,1 3 16 16,1 0-24-16,2 0 18 0,-3 2-1 0,3-1-1 15,-1 1-1-15,2 2 10 0,1-1 16 16,6 7-22-16,2 1 31 0,-1 2 0 0,5-1-3 15,3 5 24-15,-1-3-27 0,3 1-8 0,2 2 32 16,1 1-13-16,6 3-10 0,2 0-5 16,2 1 1-16,1 0-18 0,2 4 11 0,-3-2-2 15,6 2-1-15,0 2-8 0,1 0-5 0,2 4-11 16,0 0 8-16,2 0-2 0,0 2 0 0,1 0-9 16,3-1 16-16,1 1-22 0,1 1 0 15,-2 0-13-15,1 3 20 0,5-2-18 0,-2-1-1 16,0 2 2-16,2-2-7 0,3 1-10 15,1 1 26-15,2-3-3 0,1 0 4 16,1 0-8-16,-1-1-26 0,-2-1 20 0,-3 1-20 16,-2-4-1-16,-2 1 4 0,-1-4-14 0,-6-1 13 15,0-1-11-15,-5-2 2 0,-2 0-22 0,-5-3-14 16,-2 0 12-16,-4-2-8 0,-3-3-13 16,-3 1 11-16,-4-2-6 0,1 0-6 0,-4-2-3 15,0-2-3-15,-3-1-17 0,-3-2-15 0,-3-1 2 16,-1-3 2-16,-2 1-2 0,1-1-8 15,-2-1-22-15,0 1-20 0,-3-2 13 0,0 0-176 16,0 0-98-16,0 0 11 0,5-8 33 16,-6 6 24-16,1 0 39 0,-3-3 4 0,-1 1-19 15</inkml:trace>
  <inkml:trace contextRef="#ctx0" brushRef="#br0" timeOffset="195905.89">20329 13687 317 0,'7'14'323'0,"0"-1"-37"16,5 2-37-16,-5-1 2 0,6 4-6 0,1 0-27 15,2-1-21-15,0 0 12 0,2 4-35 0,5-4 30 16,2 4-40-16,2 2 5 0,6-1-35 0,2 4-2 16,3 0-12-16,4 1-13 0,2 2 12 15,5 1-15-15,1 3-10 0,5-1-38 0,-4 8-17 16,3-5-4-16,-1 3-4 0,3-1-3 0,2 1-2 15,-1 1 15-15,3-3-7 0,1 1-3 16,2 1-4-16,0-1-2 0,0 1-3 0,-3 1-2 16,-3-3 14-16,0 3-4 0,-3-3-3 0,-2-2-4 15,-1 3-2-15,-2-4-3 0,-3-1-2 16,-1-1-2-16,-3-4-1 0,-2 3-1 0,-2-4-51 16,-6-2-11-16,1 1-2 0,-3-6 8 0,-4 0-28 15,-2 1-1-15,-3-6-21 0,2-2-1 0,-4 2-25 16,-3-5-12-16,-1-3-40 0,-3 0 15 15,-3-5-147-15,0-1-135 0,-9 0 39 0,0 0 2 16,0 0 26-16,9-11 43 0,-9 7 2 16,0 0 21-16</inkml:trace>
  <inkml:trace contextRef="#ctx0" brushRef="#br0" timeOffset="196604.18">19589 13924 272 0,'0'2'262'0,"0"1"-13"16,1 0-30-16,2 2-7 0,1-1 5 0,10 8-5 15,2 0-15-15,2 3-15 0,3 1-18 16,1-1-2-16,-1 2-4 0,6 1 5 0,-1 4-15 16,5 4-19-16,1 0-13 0,3 5-13 0,1 3 22 15,2 3-8-15,-1-1-12 0,1 0 1 0,2-1-4 16,2 3-8-16,1 0-3 0,1 1-13 16,2 0 6-16,2 2-20 0,0-3-16 0,2 1-1 15,1 2 4-15,1-1-7 0,2-3-7 0,2 1-17 16,-1 0 25-16,0-1-22 0,-1-4 7 15,-1 2 2-15,-1-2-15 0,-5 0-2 0,-1-3-1 16,-4 0-12-16,-1-1 0 0,-5-1-42 0,-2-4 4 16,-4-2-28-16,-4-1-4 0,-1 1-23 15,-1-2-12-15,-2-4-31 0,-2 2-18 0,-2-1-37 16,0-5-4-16,-2-1 17 0,-5-1-154 16,-4-4-108-16,0-1 31 0,-2-1 27 0,-2-1 26 15,-3-3 30-15,0 0 15 0,0 0 4 16</inkml:trace>
  <inkml:trace contextRef="#ctx0" brushRef="#br0" timeOffset="197216.4">19540 14634 544 0,'-1'-1'313'0,"-1"1"-53"0,2-1-27 16,-1 1-16-16,0-2-12 0,-1 2-34 0,2-1-19 16,0 1 7-16,0 4 4 0,-1-4 5 15,2 4 11-15,3 2-13 0,3 9-19 0,4 3 11 16,4 2 11-16,1 1-5 0,6 3 4 0,6 3 2 16,4 0-23-16,8 7-8 0,4-4-5 15,3 5-14-15,4 0-19 0,1 3-1 16,1 0-9-16,1 1-14 0,-1 1-9 0,-1 0-6 15,-2-3-4-15,0 2-26 0,-3 0-19 0,-3-2-16 16,-2 0-13-16,2-2 4 0,-7-4-58 0,-3-1-26 16,-1-1-40-16,-4-1-29 0,-3-7-55 15,-3-1 22-15,-2-7-233 0,1-1-47 0,-3-7 37 16,-12-5 32-16,2 0 47 0,3 0 5 16,8-16 17-16,-11 4 23 0,-1 1 11 0,-1-1 43 15</inkml:trace>
  <inkml:trace contextRef="#ctx0" brushRef="#br0" timeOffset="205661.86">15726 14650 227 0,'0'0'254'0,"0"0"-36"0,0 0-17 16,0 0-16-16,0 0-20 0,0 0 7 15,0 0-17-15,-13 0-9 0,13 0 9 0,0 0-31 16,0 0 6-16,0 0 2 0,0 0-12 0,0 0 6 16,0 0-14-16,0 0-13 0,0 0 24 15,0 0-18-15,0 0 24 0,0 0-29 0,0 12 23 16,0-12-33-16,0 0-7 0,0 0-10 15,0 0 12-15,0 0-16 0,0 0-7 0,0 0 26 16,6 12-19-16,0-12 6 0,1-2 19 0,0 2-10 16,20-6-18-16,-11 1 3 0,-3 2-10 0,1 2 6 15,1-4-27-15,1 4 23 0,-3 0-24 0,-3 1-5 16,7-5-1-16,-2 5 15 0,-15 0-20 16,10 0 5-16,1 0 1 0,-1 0 11 0,-1 0-20 15,-1 0 1-15,6 0 6 0,4 0 11 16,0 0-25-16,-1 0 4 0,2 0 9 0,1 0-3 15,-4 0 3-15,4 0-12 0,-2 0 6 0,2 0 6 16,1 0-12-16,-2 0 12 0,2 0-7 16,-3 0-6-16,0 0-2 0,2 0 5 0,-1 0-8 15,0 0 11-15,2 0-8 0,1 0 2 0,-2 0 1 16,1 0-15-16,-1 0 4 0,2 0 6 16,1 0 5-16,1 0-8 0,-1 0-13 0,4 0 16 15,-1 0-3-15,1 0-1 0,1 0-9 0,1 0 7 16,2 0-10-16,0 0 12 0,-3 0-7 15,1 0 4-15,-2 0 7 0,0 0-10 0,-2 0 1 0,-3 0-11 16,1 0 3-16,-3 0 7 0,0 0-1 16,-5 0 4-16,-3 0 6 0,2 0-11 0,1 0-2 15,3 0 1-15,-1 0 7 0,0 0-7 16,5 0 2-16,1 0 0 0,-1 0-8 0,1 0 12 16,4 0-9-16,-2 0 7 0,4 0 4 0,24-12-8 15,-20 12 1-15,-5 0 2 0,6-3 2 0,-4 2-5 16,-1 1-11-16,1-1 15 0,0-1-3 15,-4 2-3-15,1 0 2 0,-1-1 3 0,-3 1 3 16,1 0 3-16,-15 0-8 0,4 0 1 16,7 0-2-16,-1 0 2 0,2 0-6 0,0 0 5 15,0 0-7-15,0 0 11 0,2 0-5 0,0 0-11 16,0 0 12-16,-2 0 1 0,2 0-1 16,0 0 4-16,1 0-4 0,-1 0 5 0,1 0-5 15,-1 0-10-15,-2 0 10 0,1 0 6 0,-2 0-8 16,-1 0 1-16,-2 0-8 0,1 0 10 0,-4 0 2 15,2 0 7-15,-1 0-13 0,14-13 4 16,-10 12 3-16,1 0 0 0,0 1 1 0,0-1-2 16,2 0-2-16,-2 0 4 0,3-2 4 0,1-1 0 15,-1 4-2-15,-1-1-2 0,-1 1-1 16,4-3 4-16,-3 2 7 0,-2-1-11 0,1 0 0 16,-2 1-2-16,0 0-2 0,0-1 7 0,-4 2-5 15,-1 0-10-15,-2 0 8 0,-2 0 5 0,0-1-8 16,-2 1 2-16,0-2-3 0,1 2 1 15,10 0 5-15,2-1 3 0,1-1-2 0,-1-4-4 16,1 6 4-16,-2 0-10 0,4-3 16 16,-3 1-4-16,1 2-4 0,-3-1 7 0,1 0-3 15,-2-5-3-15,-3 5 3 0,-8 1-2 0,2 0-9 16,1 0 13-16,-1 0-7 0,1 0 1 0,2 0 5 16,2 0 1-16,-1 0-9 0,-2 0-3 15,1 0 11-15,-2 0-9 0,1 0 5 0,-2 0 6 16,0 0-4-16,5 0-1 0,2 0 3 0,2 0-8 15,-2 0 7-15,-2 0 6 0,-2 0 0 16,-3 0 1-16,1 0-9 0,-2 0-5 0,-1 0 7 16,-1-6-2-16,-6 6-9 0,9 0 15 15,-2 0 0-15,0 0-13 0,7-10 10 0,-8 10-5 16,1-1 0-16,-1 0 6 0,2 1 2 0,-8 0-3 16,7 0-6-16,6 0-5 0,2 0 4 15,0 0 3-15,-1 0-5 0,-3 0 6 0,0 0 3 16,-1 0 0-16,6-10-11 0,-11 10 7 15,2-1 3-15,-3 1-13 0,1-2 4 0,-5 2 8 16,0 0-2-16,0 0-8 0,7 0 8 0,-7 0-9 16,6 0 2-16,-6 0 15 0,0 0-8 0,8 0-3 15,-8 0-2-15,0 0-5 0,7 0 5 16,-7 0-14-16,0 0-10 0,0 0-6 0,0 0-4 16,0 0-31-16,0 0 7 0,0 0 4 15,8-4-59-15,-8 4 5 0,0 0-28 0,-2 0-12 16,0 0-30-16,0 0-39 0,-2-1-41 0,0 0 22 15,-3 0-268-15,-1-1 46 0,-14 1 46 16,-8-3 13-16,-3 4 37 0,0-4 16 16,-6 1 54-16,-7 2 0 0,-3 1 6 0</inkml:trace>
  <inkml:trace contextRef="#ctx0" brushRef="#br0" timeOffset="206496.19">15730 14362 728 0,'0'-3'255'0,"2"-1"-15"0,0-1-21 15,0 2-8-15,-2 1-6 0,1-1-30 16,1-1-1-16,-2 3 12 0,3-1-22 0,-3 2-17 15,0-2 3-15,0 2-28 0,0 0-23 16,-3 0 11-16,-2 2 2 0,-3 10-17 0,1 0-11 16,-7 1-8-16,-1 4-8 0,-4 2 2 15,2-2-6-15,-3 3-8 0,1-1-4 0,-1 1-7 16,0 1-4-16,-3 0 19 0,-1 4-8 0,-1-3-4 16,1 4-5-16,-1-5-12 0,0 2-15 15,0-4 9-15,3 2-13 0,4-3 7 0,-5-1-5 16,4-2 7-16,0 1-2 0,-2-2-1 15,2 2-2-15,0-2-4 0,2-3 0 0,3-3 5 16,3 4-1-16,-3-6-2 0,10 1-1 0,-3-3-1 16,1 0 8-16,1-1-2 0,3-1-14 0,-1 1 0 15,3-3-24-15,0 0 2 0,0 0 26 16,0 0 0-16,0 0-2 0,0 0 16 0,0 0-16 16,23 13-1-16,-5-11 0 0,-2 2-4 0,4 3 44 15,-1 1-1-15,2 5-12 0,4-2-7 16,-5 2 1-16,3 2 29 0,-1 3-23 0,1 0 3 15,2 2-1-15,-2 3 2 0,2-1-8 16,-2-2-6-16,2 3 13 0,-2-2-14 0,2-1-8 16,-6-3 6-16,2 0-15 0,0 0-18 0,-2-2-14 15,-1 2-14-15,-2-6 6 0,-2-2-54 16,-6-3-6-16,-1-1-53 0,0-5-31 0,-7 0-85 16,0 0 24-16,0 0-254 0,0 0 20 15,11-15 77-15,-9-4 12 0,-2 9 5 0,0-4 25 16,0-4 23-16,-13-20 45 0,6 14-11 15</inkml:trace>
  <inkml:trace contextRef="#ctx0" brushRef="#br0" timeOffset="208236.59">10420 12738 339 0,'0'0'277'0,"0"-14"-19"0,0 14-37 15,14 0-13-15,-14 0-13 0,0 0 6 16,0-15-30-16,0 15-11 0,16-14 2 0,-16 12-13 16,0 1-19-16,1-1-18 0,0 1-2 0,-1 0-13 15,-2 1-4-15,2 1-15 0,-2 0 19 16,0 1-13-16,0 1-10 0,0 2 19 0,-5 11 4 15,1 2-11-15,-2 5 40 0,3 0-6 0,0 5-2 16,-1 2-1-16,1-2-2 0,1 2 4 16,1 0-22-16,1 2 1 0,2-15-4 0,0 8-18 15,0 4-1-15,0 0-3 0,17 27 1 0,-9-30-14 16,4-1 8-16,1-4-15 0,2-3-5 16,0-5 2-16,1-5-12 0,3-1 5 0,0-2-1 15,0-5-18-15,-10 0 16 0,4 0-12 16,18-18-15-16,-12 4-8 0,-2 0-10 0,-1-3-9 15,-5-3-8-15,1-1-24 0,-2-4-3 0,-3 3-16 16,0-5 9-16,-1 4 6 0,-1-1 3 16,-2 2 6-16,-2-2 5 0,3 3 2 0,-4 10 0 15,0-3 0-15,0-4-11 0,0 4 17 0,0 2-22 16,-12-7 5-16,10 12 42 0,0 2 2 16,-1 0-31-16,1 0 14 0,0 3 5 15,2-1-18-15,-2-1 15 0,1 1 1 0,-1 1 30 16,2-1-1-16,-1 0-17 0,0 1-7 0,1-1-4 15,-2 4 19-15,1 1 0 0,0-1 23 16,-1 3-6-16,1 0 15 0,0 4 4 0,0 9-7 16,-1 4 18-16,-1 2 1 0,1 2 7 15,1 3 3-15,1-13-10 0,0 6 6 0,0 5-8 16,0 1-9-16,0-1 2 0,15 28 0 16,-10-32 1-16,1 0-4 0,2-3-11 0,0-1 4 15,-1-3-10-15,2 1 3 0,0-7 3 0,0 1-4 16,0-4-9-16,0-2 5 0,0-4 4 15,-1 2-8-15,-8-2-9 0,7 0 9 0,17-10-7 16,-10-2 4-16,-3 0-11 0,-1-5-1 0,1-2-16 16,-2-3-1-16,-1 0-18 0,-1-2 13 0,1-5-5 15,-2 3 6-15,-1 0-6 0,-1 1-6 16,-1 0 8-16,-1 4 1 0,-1 0 2 0,-1 2 6 16,3 4-1-16,-3 9-8 0,0-3 18 15,0 1-22-15,0-1 22 0,0 2 13 0,-11-6-23 16,9 9 4-16,1 1 0 0,0-1-8 15,0 3 13-15,0-3-7 0,0 1 15 0,0 0-2 16,0 1-12-16,0 1 11 0,-1 1-3 0,1-1 8 16,-1 2-9-16,1 0 7 0,-2 2-17 0,2 1 11 15,0 1 8-15,-1-2-6 0,2 3 4 16,-1 0-1-16,0 0-8 0,1 2 17 0,0-2-10 16,0 1 13-16,0 0 3 0,0 2-7 0,0 4-12 15,0 3 14-15,0-2-5 0,0-1-3 16,12 15 3-16,-7-14 3 0,1-1 5 0,-2-3-7 15,0-2 6-15,4 5-7 0,1-2 3 0,0-2 5 16,0-3-10-16,5 3 12 0,-5-2-17 16,7 0 12-16,-2 1-17 0,3-6 22 0,-5 1-9 15,4 2-3-15,-3-3-12 0,-5 3 11 0,0-4-7 16,-1 1 6-16,-2 0-6 0,-1 2 5 16,0-2-8-16,-1 0 6 0,1 2 3 0,-1 0 3 15,-1 1-10-15,-2-2 14 0,0-3-5 16,0 0 4-16,0 12-9 0,-17 12 11 0,10-14-2 15,-8 2-8-15,4 0 3 0,-1 0 2 0,-2-3-1 16,2 0-7-16,-3-1 1 0,2-1 7 16,4-1-21-16,-1-4-21 0,-4 4-17 15,4-5-1-15,2-1 6 0,8 0-97 0,0 0-33 16,-15-9-39-16,12 2-63 0,2-1 25 0,0 2-245 16,5-13 38-16,-4 10 32 0,13-15 17 0,-2 7 18 15,4 2 60-15,5 0 18 0,0 2 7 0,4 1 48 16</inkml:trace>
  <inkml:trace contextRef="#ctx0" brushRef="#br0" timeOffset="209005.12">11250 13101 853 0,'-1'3'277'0,"0"0"-9"0,-1-1-13 0,1-2-14 15,1 3-6-15,0-2-9 0,0 1-32 0,1-1-9 16,1-1-17-16,1 0-20 0,0-1 11 0,1-1-17 16,0-2-16-16,8-4-13 0,1 1-11 15,-4 0-8-15,4-3-8 0,-6 3-10 16,3-6-8-16,-1 0-7 0,1 0-14 0,-3-1 10 16,-1 0-20-16,-3-2 1 0,-2 3 4 0,0 1-9 15,-1 12-16-15,0-11 1 0,0 3-7 0,0 2 1 16,0 6-1-16,-12-15-1 0,0 10-1 15,2 1-14-15,-3 3 1 0,4 1 14 0,-17 10-2 16,11 2-20-16,-1 1 11 0,-3 4 0 16,5-1 43-16,1 4 0 0,2 5 27 0,2-1-8 15,4 2 2-15,1-3 3 0,4-12 10 16,0 8-2-16,0 0 2 0,19 17-11 0,-8-19 5 16,4-3-1-16,1-3-13 0,2-3-2 0,2-2-2 15,0-3-17-15,1-1-3 0,-10-2 5 16,4 0-11-16,22-10-18 0,-18 1-18 0,-2-3-14 15,0-1-1-15,-4-3-34 0,-1-1 12 0,3 0 3 16,-7-3-38-16,-1-3-7 0,-4-1 1 16,3 0-15-16,-6 13-10 0,0-6 9 15,0 0 9-15,0-2 7 0,-13-17 12 0,7 23 14 16,-1-1-1-16,2 4 19 0,-2 5-1 16,3 0-3-16,1 1 4 0,1 1 20 0,-1 1-2 15,0-1 23-15,2 3 15 0,1 0 15 16,0 0-6-16,0 0-2 0,-1 11 45 0,3-5-3 15,5 11 16-15,0-1-7 0,2 2 16 16,0 1 4-16,-1 1 1 0,2 3-12 0,1-2-1 16,-1 0-9-16,1-3-1 0,-4 1-11 0,0 0 4 15,1-3-5-15,-2-1-10 0,-3-5 6 0,-1 0 2 16,-2-1 4-16,1-3 10 0,-1-6-10 16,0 0 5-16,0 6-16 0,0-6-4 0,-12 11 1 15,8-10 5-15,0-1-15 0,-1-2-8 16,0 0 4-16,1-1-8 0,-7-9 12 15,4-2-18-15,2-1 6 0,1-2-8 0,2-2-7 16,2 9-13-16,0-4 1 0,0-6-2 0,17-17-12 16,-5 18 1-16,-2-1-13 0,3 2-7 15,0 1-18-15,0 0-3 0,1 0-31 0,0 4-17 16,0 2 9-16,-2 1-71 0,-5 3-27 0,-1 2-25 16,2 1-56-16,-3 3 28 0,0-1-201 0,-3 2-40 15,0 0 24-15,-2 0 41 0,0 0 52 16,0 0 17-16,0 0 36 0,6 0-5 15,16 15 26-15,-6-9 4 0</inkml:trace>
  <inkml:trace contextRef="#ctx0" brushRef="#br0" timeOffset="209336.24">12087 12932 581 0,'-3'-4'353'16,"0"1"-55"-16,1 0-37 0,-1-1 1 0,1 1-30 16,-1 1-15-16,1 1 4 0,0 1-11 0,-1 3-26 15,0 2 11-15,2 1 20 0,0 17-23 16,-1 2 7-16,2 3 0 0,0-12-9 0,0 7-5 16,0 4-5-16,0 4-14 0,14 34-17 0,-10-33-25 15,1-1-17-15,-2-1-9 0,2-2 2 16,0 1-20-16,1 0-12 0,-4-9-16 15,2-3-33-15,-3-3-17 0,1-4-14 0,-1 2-15 16,-1-7-53-16,0-5 8 0,0 0-121 0,0 0-37 16,0 0-53-16,-9 4 29 0,4-7-279 0,-5-5 32 15,-1-4 60-15,1-1 41 0,2-4 33 16,-2-2 20-16,-4 0 25 0,7-3 17 0,0-2 12 16,0-2 2-16</inkml:trace>
  <inkml:trace contextRef="#ctx0" brushRef="#br0" timeOffset="209608.33">11991 12971 365 0,'0'-13'355'0,"0"2"-34"16,5-6-28-16,-5 9-7 0,8-16-15 0,-1 6-40 15,1 3 18-15,3 4-31 0,2 2 11 16,1 1-6-16,1-4-30 0,2 5-8 0,2 1-5 16,-4 5-18-16,-4 1-17 0,5 0 13 0,20 17-2 15,-13-2-15-15,-6 1-8 0,-2 1-18 16,0 4-4-16,-4-1-10 0,2 5-13 0,-5-1 1 15,-1-2-11-15,-3 2-7 0,-2-3-16 16,-2 1-9-16,0-15 0 0,0 6-2 0,0 1-12 16,-11 13-21-16,6-17-33 0,-2-3-13 0,0-2-27 15,2-1 5-15,-1-1-97 0,-1-3-38 16,7 0-49-16,0 0 21 0,-19-16-242 0,13 3-22 16,-1-2 27-16,1-2 27 0,4 0 20 0,2 5 39 15,0 3 33-15,0-3 30 0,0 2 2 16,16-13 49-16</inkml:trace>
  <inkml:trace contextRef="#ctx0" brushRef="#br0" timeOffset="210536.51">12329 12901 722 0,'1'-1'313'0,"2"-1"-35"0,-1 0-34 16,1-1-11-16,1 6 28 0,-1-3-17 15,1 3-12-15,-1 2-28 0,6 6 25 0,1 3-16 16,-4 3 5-16,2 2-20 0,0 0-1 0,2 2-9 15,1 2-13-15,-2-1-11 0,1-2-17 16,-2-3-11-16,-3-3-10 0,4 1-21 0,-1-1-1 16,1-5-6-16,-2-1-26 0,-1-3 8 0,1-2-7 15,-2-1-4-15,-5-2-16 0,0 0-7 16,8 0-23-16,14-14-18 0,-13 1-1 0,0 2-22 16,1-4 5-16,-2-2-10 0,-2 0-20 0,-1-5-14 15,0 2 13-15,0-3-4 0,-2 2 0 16,1 0 11-16,-4 9 3 0,0-2-5 0,0-2 24 15,0-2-21-15,0 4 28 0,0 1 5 0,0 4-6 16,0 4 7-16,0 5-5 0,0 0-4 16,0-7 19-16,0 2 2 0,-2 8 9 0,1 1-6 15,-1 3 32-15,1 10 12 0,-1 2-3 16,-1 1 13-16,3-9 6 0,0 7 19 0,0 4-11 16,16 23 17-16,-10-20-30 0,0-1 21 0,3 0-6 15,1-2-6-15,2-5-26 0,2-1 0 16,-4-3 6-16,3-3-20 0,0-1 2 15,3-4-10-15,-4-2 8 0,1-3 8 0,-13 0-25 16,13 0-22-16,17-15-11 0,-15 4-13 0,-1-1-3 16,-3-4-15-16,0-5-13 0,-2-1-15 0,0 0-8 15,-3-3-26-15,0-3 0 0,0-2 11 0,-3-1-58 16,-1 1 7-16,-2-2 10 0,0 0-6 16,0 18 27-16,0-6 5 0,0-2 25 15,-16-24-12-15,10 25 38 0,-5 4-29 0,3 0 36 16,-3 5-17-16,1 2 9 0,4 0 14 0,-2 5-4 15,1 0 7-15,3 2 16 0,4 3 12 16,0 0 13-16,0 0 15 0,-7 0-1 0,-3 11 44 16,6 6 16-16,2 0 3 0,1 2 16 0,1-7 15 15,0 6 5-15,0 5-3 0,12 26-7 16,-8-23 0-16,2 3-11 0,0 0-5 0,-3 0-5 16,4-2-15-16,1-1-1 0,-1-1-17 0,0-4-1 15,1 1-6-15,0-5 5 0,-3 0-4 16,0-2-9-16,-1-6-3 0,-1-1-4 0,0-3 6 15,-1 1-7-15,-1-2 16 0,0-2-11 0,0-1 7 16,-1-1-8-16,0 0 1 0,0-2-7 16,-1-2-1-16,-1 1-3 0,0-1 0 0,1-1-8 15,0 0 2-15,1-2-16 0,-1 2 12 0,2-3-16 16,-1 1 6-16,0 7 1 0,0-6 1 16,11-13-5-16,-3 6-4 0,1 1 4 0,3 2 6 15,0 3-11-15,2 1 2 0,1-1 4 16,4 4 3-16,-1 1-2 0,2 1-2 0,0-1 5 15,-10 2 7-15,3 0-4 0,18 13-5 16,-15-6-1-16,-3 1-2 0,-1 2 5 0,-2-1-10 16,-4 0 0-16,-4 0 7 0,-1 0 1 0,-1-9 6 15,0 7-8-15,0 2 4 0,-22 14-3 16,11-11 6-16,-3-2 3 0,-1 0-8 0,-4-2-18 16,0-1-22-16,-1-2-27 0,1-2-24 0,1 2 10 15,-1-3-109-15,1 1-13 0,11-3-48 16,-3 0-24-16,1 0 25 0,-7-12-273 15,11 9 38-15,2-4 5 0,3 1 79 0,0 1 13 16,9-11 25-16,4 2 11 0,3-2 58 16,1 0-8-16,4 0-28 0</inkml:trace>
  <inkml:trace contextRef="#ctx0" brushRef="#br0" timeOffset="211065.13">13085 12697 869 0,'0'-5'345'0,"0"1"-21"0,0 0-29 0,0 2-24 15,0-1-33-15,1 1-29 0,-1 1-23 16,1 5 23-16,0-4 9 0,1 5 11 0,2 10 0 16,3 4-6-16,-1 5-7 0,1 1 10 0,0-1-5 15,0 5-8-15,2 0-20 0,2 0-16 16,-4 3 4-16,2-1-16 0,-1 1-14 0,1-2-35 15,-1-1-5-15,1-2-23 0,0 0 0 16,0-1-19-16,2-5 11 0,-2-1-15 0,-1-3-9 16,0-4 0-16,-3-1 0 0,1-7-9 0,0-1-15 15,0-1 27-15,1-3-32 0,-7 0-10 16,0 0-2-16,25-12-22 0,-15 0-3 0,0-1-3 16,-1-3 6-16,1-2-14 0,-3 0 10 0,-1 0-12 15,1-1 2-15,0 2-10 0,-3 0 18 16,1 5 6-16,-3 2-12 0,0 1 14 0,0 4-6 15,0-2-2-15,-1 2 10 0,0 3-10 16,0 1 0-16,1 1-2 0,-2 0 19 0,0 0-3 16,0 0 5-16,5 12 8 0,-2 8 10 0,3-2 0 15,-4 2 8-15,1 2-11 0,0-3 11 16,2 1 13-16,0-1-7 0,4-2-11 0,-6 2-8 16,5-6 4-16,-1-1 1 0,0-3-10 0,4-1 1 15,-2-3-17-15,-1-1-9 0,-8-4-25 16,13 0-39-16,12-12-39 0,-12 2 11 0,-1-4-152 15,-4-2-61-15,-2-4-61 0,2 0 32 16,-3-4-249-16,-3-2 51 0,-1 0 28 0,-1 13 76 16,0-7 16-16,0-1 49 0,-12-23 39 0,6 23-3 15,0 4 36-15,0 0 20 0,-3 0 11 16</inkml:trace>
  <inkml:trace contextRef="#ctx0" brushRef="#br0" timeOffset="211222.07">13400 12740 710 0,'-3'-6'380'0,"-3"2"-55"16,3 0-14-16,0 2-33 0,2-1-28 0,-3 1-49 16,3 2-33-16,-3 0-38 0,2 0-15 0,0 3-54 15,1-1-44-15,2 3-35 0,1-1-43 16,4 9-36-16,1 0 9 0,-1 0-268 0,8 4-22 16,0-2 13-16,5-3 18 0,0-2 14 15,3 3 57-15,-1 2-17 0</inkml:trace>
  <inkml:trace contextRef="#ctx0" brushRef="#br0" timeOffset="211569.71">13735 12966 483 0,'4'-2'399'0,"-1"0"-49"16,1-2-18-16,-1 0-38 0,0 0-35 0,-1-1 54 16,3 1-36-16,-3 0-2 0,-1 0-15 15,0 0-33-15,-1 0-12 0,-1-1-25 0,0 1-6 16,1 4-19-16,0 0-18 0,-9-9 0 0,5 7-15 15,-1-1-12-15,-3 2-5 0,1 1-5 16,-8 6-3-16,-1 0-6 0,0 3 22 16,2 6-12-16,1-1 8 0,1 1-11 0,1 4 6 15,3 1-17-15,4 1-1 0,-2-1-8 0,3 1 2 16,2 1-12-16,1-13 2 0,0 6-17 16,20 17-6-16,-6-15-7 0,5-5 9 0,0 0 1 15,5-4-15-15,1 0-42 0,2-5-17 16,0 0-30-16,0-3-25 0,-16 0-23 0,6 0-38 15,5 0-41-15,-3 0 18 0,-3 0-106 0,12-11-51 16,-21 10-49-16,-2-2 32 0,0 1-242 16,0 0 61-16,-4 2 27 0,-1 0 38 0,-1 1 24 15,-2 0 65-15,1 1 10 0,-4 1 12 16,-10 3 40-16,-2 1 11 0,-3 5 7 0</inkml:trace>
  <inkml:trace contextRef="#ctx0" brushRef="#br0" timeOffset="212067.64">12391 13384 376 0,'2'-4'374'0,"0"1"-41"16,-1-1-29-16,0 1-35 0,0 0-13 15,2 1-6-15,-3-1-35 0,0 1-25 0,1 0 24 16,0 1-8-16,-1 2 9 0,0 1-12 0,1 3 1 16,-2 0 0-16,2 12-1 0,-1-2-5 15,0-4-2-15,0 6 22 0,0 3-27 0,0 6 0 16,0 1-7-16,11 27-24 0,-8-24-25 0,2-3-2 16,0 2-25-16,2-2-11 0,0-3-12 15,-2-2 0-15,-1-2-6 0,0-4-12 0,0-1-39 16,0-3 4-16,-1-5-29 0,0-2-43 15,0 0-27-15,0-5-64 0,0 0 11 0,-3 0-146 16,0 0-47-16,9-10 28 0,-6 4-318 0,2-8 73 16,-1 0 37-16,-2 2 36 0,2-5 41 15,-3 5 29-15,-1 12 10 0,0-9 46 0,0 1 5 16,0 1 51-16,0 0-23 0</inkml:trace>
  <inkml:trace contextRef="#ctx0" brushRef="#br0" timeOffset="213301.58">12625 13519 350 0,'7'-9'437'0,"0"3"-54"16,5-2-47-16,-5 1-44 0,-1 4 19 16,-8 0-10-16,5 0-33 0,1 2-11 0,-2 1-29 15,0 0 0-15,1 0-23 0,-1 2-12 16,-2 3-18-16,-2-2-7 0,2 1-19 0,-8 8-14 16,0 1-1-16,-1 1-16 0,-3-1-19 0,4 1-11 15,-6-2-2-15,0 1-8 0,1-2-11 16,-2-1-16-16,1 0-4 0,0-2-1 0,2 2-2 15,3-4-7-15,0-2-11 0,2-1-8 0,3-1-8 16,-1 1-4-16,1-3-11 0,1 2-8 16,1-2-12-16,-1 0 10 0,3 0-12 0,0 0 5 15,-2-1 12-15,2-1-19 0,2 1 4 0,2 1 12 16,-2 1-3-16,0 0 0 0,1 1-3 0,1 0 14 16,0 1-1-16,0 0 25 0,8 6-11 15,-1 0 21-15,0 1-1 0,0 3 1 0,2-1-2 16,-2 0 17-16,3 0 6 0,-2 1-1 15,4 0-2-15,0-1 1 0,0-3-8 0,1 0 14 16,1 0 3-16,0-3-16 0,-1 0 8 16,1-1-10-16,-11-5 3 0,3 0-23 0,5 0-2 15,0 0 2-15,2 0 14 0,17-15-17 0,-15 7 6 16,-2-3-17-16,-1 1 5 0,-1 1-22 16,-1-8-6-16,-2 4-1 0,-1-1-2 0,0 1 8 15,-2-2-10-15,0 0 8 0,-1 0 4 16,-2 3-1-16,-3 0-4 0,0 0 3 0,-1 6-1 15,-1-3 1-15,-1 3-1 0,0 6 4 0,0-8-2 16,0 3 6-16,0 5-10 0,-11-17 15 16,7 13-8-16,0 1-1 0,-3 0 8 0,2 3-9 15,-2 3 7-15,0-3 3 0,-2 0 12 16,-12 14 9-16,7-4 2 0,3 2 2 0,-1 4 20 16,3-3-10-16,2 4 20 0,2 2-2 15,0-1 9-15,4 1-14 0,0 0 8 0,1-12-8 16,0 4-18-16,12 14 24 0,-1-14-23 0,3-2 5 15,1-3-1-15,2-2-7 0,3-3 5 16,-9-1-32-16,4 0 6 0,25-15-19 0,-19 7 5 16,-1-1-15-16,1-6-14 0,-4 3-13 0,0-7-3 15,-2 4-10-15,0-1-3 0,-5-2-2 16,-2 1 1-16,2 2-6 0,-4-1 16 0,-2 1 9 16,-1 0-4-16,-1 5 16 0,0 3-12 15,-2 2 17-15,0 5-1 0,0 0 2 0,0 0-7 16,0-7 18-16,0 7 12 0,-11-7 13 0,8 10-8 15,1-1 14-15,0 1-1 0,0 1 15 16,1 2 12-16,-5 8-1 0,3 5 3 0,1-7 26 0,2 7-5 16,0-10 10-16,0 4-6 0,13 18 7 15,-6-15-4-15,2-2-6 0,0-2 2 16,4 0-17-16,-1-5-3 0,1 0 1 0,0-3-3 16,-2-3-5-16,-2-1-7 0,4 0 0 0,4 0-14 15,18-22-6-15,-18 10-7 0,-1-2-6 0,1-1 6 16,-2 2-27-16,-1-2 16 0,-2 3-9 15,-3 1 10-15,5-3-9 0,-6 2 10 0,-4 2-16 16,0 0 17-16,-3 5-15 0,0-1 17 0,0 2-3 16,-1-2-1-16,0 6 3 0,0 0 3 15,0 0-18-15,0-8 18 0,0 8-3 0,0-5-12 16,0 5 5-16,0 0 15 0,0-7-24 16,0 7 20-16,0 0-11 0,-11-10 6 0,11 10 3 15,0 3 6-15,0-1-20 0,-2 1 14 16,1 3 7-16,1 2 20 0,-1 9-2 15,1-8-3-15,0 7-2 0,0 5 15 0,0 4 3 16,14 26 16-16,-7-23-25 0,-2 1 7 16,3 3-12-16,-2-3 6 0,2 0-4 0,0-2-2 15,0 1 9-15,0-3-13 0,0 1-12 0,0-2 13 16,-2-6-15-16,-6-4 5 0,4 1 20 16,-3-5-11-16,0-1 12 0,0-4-15 0,-1-5-15 15,0 0 19-15,0 0 0 0,0 0-4 16,-15 9-6-16,9-9-7 0,-13 0 18 0,10 0-10 15,-6 0 16-15,-3 0-32 0,0 0 10 16,-1 0 10-16,-16-9-10 0,22 6 11 0,4 1-7 16,-1-1 10-16,4 0-13 0,2-1 1 15,1-1-14-15,3 1 6 0,1-3-15 0,-1-1-4 16,16-19-27-16,-2 7 17 0,-1 1-19 16,4 3-13-16,2-6-10 0,3 5 12 0,1 3-10 15,-1-3-13-15,3 4-30 0,-3 1-23 16,3 0 12-16,-2 4-100 0,-6 2-46 0,0-2-44 15,-6 4-33-15,-3 4 32 0,-8 0-254 0,0 0 66 16,0 0 42-16,0 0 6 0,10 8 54 0,-12-4 17 16,0 1 40-16,-4-1 36 0,-3 9-26 0,-4-1 59 15</inkml:trace>
  <inkml:trace contextRef="#ctx0" brushRef="#br0" timeOffset="213791.65">12246 14233 744 0,'0'-4'380'15,"0"1"-25"-15,1 2-33 0,-1-3-41 16,1 3 33-16,-2-1-22 0,2 0-22 0,-1 2-32 15,0 1 20-15,0 2-4 0,0 3 2 0,-1 3 3 16,2 14-28-16,-1-11 3 0,0 7-5 16,11 31-29-16,-7-19-9 0,0-3-20 0,2 1-13 15,2-2-32-15,-1 2-6 0,-1-3-3 16,1 1-14-16,-3-2-6 0,2-6-11 0,-2 0-9 16,-1-4-24-16,1-3-31 0,-2-5-29 15,0-3-46-15,0-1-63 0,-2-3-57 0,0-2 15 16,-1 0-126-16,0-2-43 0,1-2 30 0,-2-1-248 15,1 1-1-15,-3-12 55 0,-1 2 6 16,-4 2 78-16,3 0 16 0,0 4 28 0,1 3 24 16,-5-3 26-16,2-2 13 0,0 2 0 0</inkml:trace>
  <inkml:trace contextRef="#ctx0" brushRef="#br0" timeOffset="214094.05">12063 14458 710 0,'-4'1'422'16,"0"0"-58"-16,-1 0-48 0,1 1 50 0,0-2-6 15,1 1-24-15,-2 0-21 0,3-4-25 16,0 4-25-16,2-1-4 0,3 0-26 16,3-2-13-16,11 0 5 0,4 0-13 0,3-3-28 15,1 0 10-15,3 1-42 0,4 0-8 16,3 2 1-16,-5-2-42 0,1 0-6 0,0 2-1 15,4 0-14-15,-5-3-10 0,3 5-43 0,-4 0-10 16,-1 0-34-16,-6-1-30 0,-1-3-52 0,-6 3-30 16,-7 1 14-16,3 0-137 0,0 0-40 15,-2 0-57-15,-2 0 31 0,-7 0-248 16,14-7 41-16,-13 3 48 0,0 1 40 0,-2-1 27 16,0 2 1-16,-1-1 63 0,-3 3 10 0,1-3 59 15,-2 1 1-15</inkml:trace>
  <inkml:trace contextRef="#ctx0" brushRef="#br0" timeOffset="-211177.57">10738 14786 722 0,'0'0'265'0,"-16"-35"-30"15,17 24-3-15,0 1-36 0,-1 10 5 0,0-8-20 16,0 2-9-16,0 6-5 0,0-8 3 16,0 1-30-16,0 7-2 0,0-8 1 0,0 8-11 15,0-7 8-15,0 7-33 0,0-7-14 16,0 7-21-16,0 0-5 0,0 0 12 0,3-8-7 16,-2 12-7-16,-1 3-6 0,4 11 46 0,-4-7 19 15,5 24-5-15,-3-8-14 0,2 1-13 16,0 3 9-16,3-5 1 0,-3 2-6 0,2-2-3 15,1 3-23-15,1-2 9 0,-3-4-7 0,5 1-8 16,-2-5-2-16,1-2-1 0,-4-2-8 0,4-2-5 16,1-2-7-16,-1-6-10 0,1 0 4 15,0-5-3-15,-10 0-18 0,7 0-17 0,4 0 8 16,12-17-16-16,-12 4-3 0,0 1 5 16,-2-4-16-16,2-1-7 0,-5-5 9 0,1 1-16 15,-2-3 17-15,0-1-17 0,3-1-6 0,-6-3 8 16,4 1 8-16,-3 1 3 0,2-1 12 15,0 4-24-15,-1 2 18 0,2 2 3 0,-5 2 18 16,2 5-16-16,-1 3-2 0,-1-1 20 16,-1 6 5-16,2-1 0 0,-2 2-14 0,1 1 7 15,-1 3 11-15,-1 0 2 0,1 3 14 16,0 1 8-16,-2 2 2 0,0 11-2 0,2-8 1 16,0 8 6-16,0 4-4 0,-5 26 15 0,5-23-6 15,0 2-13-15,0-15 10 0,0 8 4 16,0 4-3-16,12 24-5 0,-5-26 6 0,4 2-5 15,1-5-8-15,3-2 0 0,0-4 1 0,3-2 1 16,-3-2 2-16,5-5-12 0,1 1-11 0,1-2 13 16,-10-2 2-16,4 0-8 0,22-16-17 15,-19 7-4-15,1-4 8 0,-4 0-21 0,-3-4-3 16,0 0 6-16,-1-3-19 0,-2 1 14 16,-2-2-15-16,-2 0 11 0,-3 3-3 0,0 0-12 15,-2 3 16-15,-1 8 0 0,0 0 3 0,0-3-10 16,-17-9 11-16,9 12-5 0,0 4 9 0,-6-1-10 15,0 3 12-15,3-1-3 0,11 2 5 16,-10 0-1-16,0 0 5 0,2 0-7 16,-13 13-17-16,11-8 5 0,3-1 17 0,3 3-2 15,1 0-15-15,3-1 16 0,1 1 21 0,-1-7-37 16,12 19 26-16,1-3-5 0,0-3 0 16,1 1-4-16,1 1 12 0,1-3-9 0,2 3 17 15,0-1-7-15,0-1-4 0,1 0-1 0,-1 3-7 16,-1-5 4-16,-1 0 5 0,-2 0-10 15,-3-1-1-15,-1 2 15 0,-2-2 4 0,-2-2-18 16,-3 0 10-16,-1-1 3 0,-2-1 0 0,1 1 1 16,-1-7-1-16,0 0 7 0,0 8-21 15,0-8 23-15,-20 18-6 0,10-11 3 0,-3-1-2 16,2-2-9-16,1 0 17 0,2-2-15 16,-4 4 10-16,1-3-13 0,3-3-7 0,3 0 11 15,0 2 0-15,0-1-11 0,3-1 3 0,-1 0 7 16,2 0 3-16,-1 0-15 0,2 0 24 0,0 0-17 15,2-3 8-15,1 2-9 0,2-1-6 16,-1 0-1-16,11-2 7 0,0-2-6 0,4-1 9 16,2 3-1-16,-1-3 11 0,2-1-12 15,0 3-3-15,0-2 12 0,1 1-13 0,-1-1 18 16,0-2-10-16,-4 5 4 0,0-4-3 16,-1-3-11-16,-1 2 16 0,-3 0-12 0,0-1 6 15,-1-2 0-15,-3 5 6 0,1-6 0 16,-3 2-3-16,-2 0-1 0,-1 2-7 0,-2 1 11 15,1 0-23-15,-2 2 14 0,-1 6-1 0,0-7 6 16,0 0-1-16,0 7-14 0,0-8-3 0,0 1 13 16,-14-3-14-16,10 6 11 0,-2 1 5 15,1 2 3-15,-1 0-23 0,-2 2 18 0,0-1 4 16,0 0-10-16,-15 11 2 0,10-4-2 16,0 1 7-16,4 3 14 0,-2 2 8 0,2 2 1 15,4 0 4-15,1-1 3 0,2 4-7 16,2-11 3-16,0 4-2 0,0 3 1 0,16 13-3 15,-7-15-4-15,1 0 7 0,1-2 9 0,4-3-10 16,2-2-10-16,1-3 5 0,-9-2 5 16,7 0-5-16,1 0-5 0,17-9-20 0,-16 3-4 15,1-2 0-15,-1-1-14 0,-2-3-16 0,-3-1-26 16,1 0 21-16,-7 0-22 0,2-3 17 16,-1 0-17-16,-3-1 16 0,-2 1-10 0,0-1 5 15,-3 10 10-15,0 0 3 0,0-3-7 0,-11-9-10 16,3 8 6-16,4 5 4 0,-1-1 1 15,-1 3 5-15,3-1 5 0,-1 2 15 0,1 0-10 16,2 2 7-16,-2-2 10 0,0 2 1 16,3-1 2-16,-2-1 1 0,1 2 1 0,0 0-3 15,1 1 0-15,1 0 48 0,2 0-11 16,-1 3 22-16,3 1-6 0,4 7 6 0,0 0-1 0,2 3 7 16,-2 1 2-16,1 0-10 0,1 3 4 15,-1 0-7-15,0 1 5 0,1-3 7 0,-2 2-9 16,-4-3-2-16,2 1-9 0,-1-3 0 15,-2-4 2-15,0-1 4 0,-2 1 6 0,-1-4 12 16,0-2 20-16,-1 0-8 0,0-3-6 16,0 0-9-16,0 0 8 0,-6 3-14 0,4-4-5 15,-2-1-7-15,0-1 15 0,2 0-21 0,0-2 8 16,0-1-13-16,0 3 7 0,-1-13-11 16,1 3 0-16,2 1-16 0,0 12 0 15,0-14-14-15,0 1-9 0,12-16-17 0,-4 14-10 16,2 0-17-16,0 1-13 0,0-1-19 0,4 5 9 15,-3 0-52-15,1-1-34 0,0 2-31 0,3 2-21 16,-3 2-27-16,1-2 24 0,0 4-280 16,-2 0 21-16,-1 1 32 0,-1 2 56 15,-9 0-6-15,8 0 38 0,0 0 19 0,7 0 69 16,2 0-43-16,3 0-7 0</inkml:trace>
  <inkml:trace contextRef="#ctx0" brushRef="#br0" timeOffset="-210850.08">12470 14821 241 0,'-1'0'419'0,"1"4"-44"16,-1-2-17-16,2 4-48 0,-1 2 25 0,4 12-18 16,-4-11-17-16,5 25-25 0,-1-12-21 15,-1 2-21-15,1 0-30 0,2-3-29 0,0-1-4 16,-1-2-31-16,1 1-13 0,-1-5-35 16,-1-4-31-16,0-2-20 0,1-1-4 0,-1-3-113 15,-1-2-17-15,0-2-67 0,-3 0-44 0,0 0 19 16,0 0-251-16,9-11-16 0,-11 8 45 0,1-4 12 15,-4-8 17-15,-1 1 41 0,0 0 24 16,-2-4-17-16,-1-2 37 0</inkml:trace>
  <inkml:trace contextRef="#ctx0" brushRef="#br0" timeOffset="-210678.38">12467 14684 584 0,'0'-7'345'0,"0"3"-53"0,0-1-41 15,0-1-29-15,0 3-23 0,1 0-32 0,-1 1-24 16,1 1-33-16,1 0-26 0,-1 1-36 0,1 3-21 16,0-1-42-16,2 0-71 0,6 8 8 0,-3 0-208 15,0 2 22-15,2 4 18 0,-1-3-97 16,2 4 7-16,1 3 51 0</inkml:trace>
  <inkml:trace contextRef="#ctx0" brushRef="#br0" timeOffset="-210332.28">12901 14969 756 0,'2'-1'337'16,"1"-1"-37"-16,-1-2-25 0,0 1-7 0,-2 0-31 16,-1-2-16-16,-1 1-34 0,0-2 3 0,-6-6-20 15,-1-1-18-15,-5 5-18 0,5-2-30 0,-5 2-9 16,0 2 25-16,3 2-10 0,2 1-8 15,-1 2-2-15,1 1-10 0,-3 0-8 0,-14 11 4 16,12-3-15-16,-2 5 10 0,4 1 13 16,0 0-10-16,1 3 2 0,4 2 0 0,2-3 3 15,1 4-21-15,2-3-6 0,2-2 7 0,0-15-16 16,0 12-6-16,17 19 4 0,-8-22-7 16,0-1-7-16,4-2-13 0,0-5-15 0,-2-1-27 15,-11 0-23-15,12 0 4 0,20-14-85 0,-14 4-21 16,-7-1-32-16,2-4-20 0,-1-1-36 15,0 0 22-15,-4-5-186 0,-2 0-64 0,-3-1 30 16,1-3 31-16,-1 1 27 0,-3 12-12 0,0-6 34 16,0-3 57-16,-12-24-1 0</inkml:trace>
  <inkml:trace contextRef="#ctx0" brushRef="#br0" timeOffset="-209825.38">12770 14593 810 0,'-2'-6'288'16,"0"3"-2"-16,2-1-27 0,-3 1-44 15,2 1-6-15,0-1-15 0,0 1 2 0,1 2 10 16,1 2-24-16,1 2 38 0,1 2-4 16,2 8-8-16,1 4 9 0,1 4-7 0,1 1 3 15,1 5-15-15,-2-2-10 0,1 2-3 0,2 1-26 16,-1 1-7-16,2 2-5 0,-2-2-14 16,2 0-29-16,-1 0-5 0,1-2-11 0,-2 1-4 15,1-3-18-15,-1-3 2 0,4 1-11 0,-5-1-2 16,2-7-10-16,-1 0-1 0,-1-2 4 0,4-3-9 15,-3-5-12-15,-2-3 6 0,0-1-25 16,-7-2-1-16,8 0-15 0,-1 0 1 0,0 0 1 16,-7 0-5-16,26-17-2 0,-14 9 5 15,-1-1-1-15,0-3-11 0,0 1 2 0,-1-1-6 16,-1-1 1-16,-2 1 2 0,0-1 0 16,1 0-1-16,-3-1 0 0,-1 3-6 0,-2 0-1 15,-1 3 17-15,0-1-6 0,-1 1-6 16,0 8 5-16,0-7-5 0,0-4 14 0,-11-10-1 15,5 14 3-15,1 0-9 0,-1 5 8 0,1-3-5 16,-1 4 8-16,0 1 3 0,0 3-7 0,6-3 2 16,-17 12 14-16,5-1 3 0,3 3 6 0,2 3 15 15,3 4-7-15,-4 1 10 0,7-3-8 16,1-9 4-16,0 4-13 0,14 20 8 0,-5-18-11 16,4-2 13-16,2-2-24 0,2 0-2 15,2-7-25-15,2-2-34 0,3-2-24 0,2-1 8 16,-15 0-107-16,11 0-32 0,20-16-21 0,-16 6-51 15,0-2 25-15,-9 0-244 0,-1-2 18 16,-4 0 17-16,0 0 14 0,-4-2 58 0,1 1 18 16,-6 0 29-16,-1 3 4 0,-2 12 15 15,0-9 8-15</inkml:trace>
  <inkml:trace contextRef="#ctx0" brushRef="#br0" timeOffset="-209366.08">13283 14820 607 0,'-3'2'356'0,"-1"0"-19"0,3 1 1 0,-1 3-46 16,1 0 28-16,0 0-3 0,-2 13-12 15,2 0-24-15,1-10-14 0,0 6-26 0,0 4-27 16,13 20-7-16,-4-21-17 0,-2 0-19 0,0 1-16 16,3-5-16-16,-6-1-18 0,0-3-3 15,-1-4-17-15,-1 0-9 0,0-1-16 0,0-1 1 16,-1-2-6-16,0 0-7 0,-1-2-7 0,0 0-6 15,0 0 5-15,-1-4-8 0,0 1-14 16,-1-2 0-16,0 1-6 0,-4-8-14 0,1-2-6 16,-3-1-9-16,2-2-4 0,0 3 11 0,3 3 0 15,0-1-8-15,2 3-11 0,0-1 10 16,-1 3-11-16,2-1 5 0,0 8 4 0,0 0-2 16,0-8-3-16,14-13 4 0,-7 13 3 0,4-1-15 15,-3 4 16-15,1 1-9 0,1 0 10 0,0 3 9 16,-10 1-4-16,11 0 15 0,19 13 4 15,-12-3-3-15,-3 1-2 0,2 3 9 0,-6 3-13 16,2 0 14-16,-6 3-4 0,0-1-3 16,-1-2-14-16,-1 1 6 0,2-1-4 0,-5-1-4 15,-1-2-15-15,0-5-4 0,-1-3-17 0,0-1-13 16,0-5-22-16,0 0-46 0,0 0 9 16,-2 5-140-16,1-7-69 0,1-3 29 0,-3-1-242 15,1-8 3-15,0-6 28 0,2 13 33 16,0-8 34-16,0-5 56 0,0-2 12 0,17-25 25 15,-10 22 39-15,1 2 30 0</inkml:trace>
  <inkml:trace contextRef="#ctx0" brushRef="#br0" timeOffset="-209074.71">13537 14594 1095 0,'-2'-4'369'0,"1"1"4"0,0 0-63 16,0 1-34-16,2 2 7 0,-1 0 13 0,0 2-14 15,1 4-12-15,-1 13 1 0,0-8 7 16,11 28-26-16,-3-12 3 0,1 4-21 0,0 1-12 16,-1-1-10-16,0 4-23 0,0-5-11 0,-1 2-19 15,-2-2-16-15,4-1-14 0,-3 0-49 16,1-1 20-16,-4-3-35 0,5-5-33 16,-6-3-23-16,2-6-9 0,-1-4-52 0,-2-4-64 15,5-1 10-15,-6-2-155 0,0 0-46 0,0 0-63 16,21-21 32-16,-14 7 30 0,-1-2 31 15,-4 0-242-15,0 5 35 0,-2-2 46 0,0 13 32 16,0-11 20-16,-11-15 28 0,4 14 47 0,-2 1 3 16,1 0 22-16,3 3 4 0</inkml:trace>
  <inkml:trace contextRef="#ctx0" brushRef="#br0" timeOffset="-208767.47">13560 14858 209 0,'-5'-3'498'0,"2"2"-101"0,1 0-39 0,-2-1-22 16,2 1-45-16,2 0 2 0,0 0-2 15,1-1-16-15,4 3-29 0,-2-1-15 0,3-1-15 16,1 0-24-16,0 0-20 0,13 0-17 16,-9 1-8-16,20-6-14 0,-8 2-21 0,-3 1-4 15,-1 0-11-15,0 1-11 0,-1 1-13 0,-2-1-6 16,-5 1-5-16,-11 1 0 0,10 0-10 16,-4 0-9-16,-6 0-9 0,16 11 2 0,-6 0 3 15,-4 4 10-15,1-3-4 0,-1 5 2 16,-2-2-8-16,0 4-3 0,-1-2-1 0,0 2 6 15,0-1-9-15,-1 0 6 0,0 0-18 0,1-4 12 16,-3-5-19-16,3 0-19 0,-1-1-8 16,-1-2-11-16,0-2-18 0,1-2-59 15,1-2 9-15,-3 0-132 0,0 0-56 0,0 0 26 16,16-16-280-16,-10 3 21 0,-2-2 39 16,-1-3 15-16,0-3 58 0,-3 13 24 0,0-7 1 15,0-4 25-15,0-1 33 0,0 1 35 16</inkml:trace>
  <inkml:trace contextRef="#ctx0" brushRef="#br0" timeOffset="-208598">13791 14667 948 0,'-5'-5'353'0,"3"1"-55"0,-3 0-31 0,2 1-47 16,0 0-7-16,3 0-38 0,-2 2-2 0,-1-1-34 15,2 0-60-15,-1-1-47 0,0 2-40 16,2-2-47-16,0 3-35 0,0 0 9 0,1 0-218 15,3 0-88-15,1 3 26 0,1-2 20 0,10 4 18 16,0 3 14-16,4 0 14 0</inkml:trace>
  <inkml:trace contextRef="#ctx0" brushRef="#br0" timeOffset="-207839.58">13917 14524 252 0,'-3'-8'401'0,"-1"1"-54"0,2 1-33 0,-1 3-15 16,1-2-23-16,2 4-24 0,-2-2-45 15,2 0-2-15,-2 1-7 0,2 1-23 16,0 2 9-16,2 1-5 0,0 2 5 0,2 9 1 15,5 6 4-15,-1 2 17 0,-2 4-10 16,1 6 8-16,0 1-4 0,0 3-8 0,0 1-26 16,1 1-15-16,-3 0-10 0,4 0-4 0,-3-4-12 15,1 1-23-15,-2-4-13 0,1-2 7 16,2-2-19-16,0-1 6 0,-3-5-17 0,3-5-4 16,-2-1 0-16,5-2-12 0,-1-7-8 15,2-4-24-15,-12-1-18 0,9 0-8 0,20-18-14 16,-16 5-16-16,2-3 7 0,-1-2-21 15,0 0-1-15,-3-2-13 0,0-2 13 16,-1 1 8-16,-1 1-2 0,-3 3 4 0,-1 4 1 16,0 3 11-16,-1 1 5 0,-2 5 1 0,-1 0 6 15,0 3 3-15,-2 2 9 0,1 1-3 16,-1 2 0-16,1 1 24 0,0 2-4 0,-2 10-1 16,2-4 19-16,0-5-2 0,0 2-2 0,0 2 12 15,0-1 0-15,0-2-5 0,0-1 0 16,11 7 2-16,-9-12-18 0,1 3 0 0,3-4-2 15,-1 0 10-15,0-2-12 0,-1 0-3 16,2-2-3-16,1 2-2 0,14-14-7 0,-9 2-11 16,-1-1 2-16,-1 1 9 0,-3-3-9 0,0 2 5 15,-2 0-12-15,-1 3 2 0,-2 0 8 16,0 4 5-16,0 0-11 0,-2 3 0 0,0 2 5 16,0-1 7-16,0 2 2 0,0 4-6 0,0-2 7 15,0 4 4-15,-2 2 9 0,2 10-11 16,0-9 12-16,0 8-1 0,0 5 20 0,13 26-4 15,-9-20-3-15,2-1 3 0,2 1 14 0,-1-2-13 16,-2 0-7-16,2 0 5 0,-3-3 0 16,0-1-11-16,-1-2 4 0,-3-4 3 0,0-10-1 15,0 3-16-15,0-1 6 0,0-2 15 16,-19 10-24-16,6-9-3 0,-5 0-2 0,-1-3-2 16,-4 0-20-16,-2-4-8 0,12 0-35 0,-6 0-46 15,-23-18 10-15,17 6-132 0,7 0-77 16,-1-5-49-16,4-3 32 0,2-2-246 0,2 0 61 15,4-3 26-15,1 1 34 0,3-1 33 0,1-1 40 16,0-1 34-16,-1 1 22 0,3 1 17 16,0 12 12-16</inkml:trace>
  <inkml:trace contextRef="#ctx0" brushRef="#br0" timeOffset="-207615.43">13983 14720 827 0,'-11'-1'424'0,"5"-3"-1"0,1 2-17 16,1 1-43-16,3 0-39 0,3-2-50 0,1 3-17 15,10-8-38-15,4 1-16 0,3 1-35 0,6-2-26 16,3 2-20-16,-3-2-54 0,5 2-7 16,-2-1-119-16,0 0-50 0,1 4-45 0,-3-3 15 15,2 6-261-15,-6-2-66 0,-8 2 34 16,-5 0 31-16,0 0 23 0,11 16 24 0,-17-11 25 15,-1 2 33-15,-6 2-3 0</inkml:trace>
  <inkml:trace contextRef="#ctx0" brushRef="#br0" timeOffset="-205717.86">9738 12580 614 0,'0'0'188'0,"-14"0"-22"0,14 0 6 16,0 0-38-16,0 0 16 0,0 0-15 0,0 0-5 15,0 0-7-15,0 0-10 0,0 0 1 16,0 0 0-16,0 0-9 0,0 0-2 0,-18 9-3 16,19-5 3-16,0 1-4 0,-1-1-18 15,2 2 10-15,-1-1-1 0,-1-5 2 0,0 6-13 16,0 0 8-16,6 16-8 0,-3-6 8 16,1 1-22-16,-2 3 11 0,6-6-14 0,-6 4-5 15,2 1-4-15,-1 1 5 0,1 1-17 0,0-2 29 16,5 0-14-16,-5 1 0 0,0 1-2 0,1-2-7 15,-1 2 12-15,0 1-8 0,0-1-4 16,2 1 7-16,-2 2-28 0,-1 0 24 0,1-1-5 16,0 2-18-16,-1-4-2 0,1 2 21 15,0 3-14-15,0 1 0 0,-1 0-2 0,1 0-15 0,-2-1 2 16,0 0 2-16,1 1 4 0,-1 0-1 16,2-3-1-16,-2 3 4 0,0 0-11 0,-1-1-7 15,1 0-14-15,1 1 15 0,-1-1-4 16,0-1 8-16,-1 1-19 0,1-3 23 0,1 0 1 15,0 1-11-15,0-2-12 0,-1 1-5 0,1 0 26 16,0-1-12-16,1 2 7 0,3 0-15 16,-5-1 17-16,2 1-11 0,-1 0 2 0,1 0 7 15,0 2 9-15,0-2-6 0,2 1-17 16,-3 1 7-16,-1-4 13 0,1 3-13 0,0-1 2 16,-1 0-17-16,3-1 12 0,-2 0-4 0,1-1 8 15,1-2-8-15,0 0-2 0,-3 5-7 0,2-6 24 16,1 2-5-16,-1-1 11 0,0-3-7 15,2 4-10-15,-2 2 4 0,1-2 30 0,-2 1-23 16,-1 2-3-16,2 1-4 0,-1-1 22 0,-2 1-14 16,2 1-17-16,0-1 15 0,-1-1 18 15,-2 2-26-15,0-12 17 0,0 6-19 0,0 6 21 16,0 0-24-16,0 1 6 0,0-2 4 0,0-1-2 16,0 1-8-16,0-2 11 0,-11 17-3 15,10-23-7-15,1-3-2 0,-1-3 10 0,1-11 3 16,0 8-24-16,0 2 11 0,0-3 25 0,0 6-21 15,0-1 11-15,0-1-25 0,0 1 26 16,11 17-5-16,-11-8 20 0,2 1 14 16,-2-12 0-16,0 7-13 0,0 1-1 0,0-1 13 15,0-3-15-15,0 3-11 0,0-3 4 0,0 3 4 16,0-2-2-16,0-1-1 0,0-4-10 0,9 12 2 16,-9-12-2-16,0-3-2 0,0-7 5 15,0 12-11-15,0 4-2 0,0 0-1 0,0 2 10 16,0 2 4-16,0-1-2 0,0 1 11 15,0-1-21-15,0 2 9 0,0-2-10 0,0-1 2 16,7 2 12-16,-7-1-16 0,0 1 12 0,0-1 1 16,0-2-5-16,12 15-10 0,-11-21 14 15,3 6 3-15,-3-9-6 0,-1 0 1 0,2-1 3 16,-1-1-2-16,-1-1-7 0,1-1-12 16,0 3 15-16,-1-2-12 0,1 0 14 0,0 2-7 15,-1-1 8-15,0 1-17 0,2 13 3 0,-2-11 22 16,0 8 5-16,0 2-8 0,0 0 17 0,0 1-7 15,0-4-11-15,0-2-5 0,0 0 1 16,0-3 9-16,0-1-3 0,0-2-4 0,0-1 3 16,0-7-5-16,0 7-10 0,0-7 19 15,0 8-10-15,0-8-6 0,0 7-5 16,0-7-12-16,0 0 1 0,2 10-18 0,-1-10-12 16,0-1-13-16,0-1-17 0,1 1-27 0,-1-2 11 15,0 0-76-15,0-3-54 0,0-1-25 0,2-11-41 16,1-3 28-16,-2-4-243 0,-1 1 5 15,-1-3 46-15,0 13 52 0,0-10-2 0,0-7 51 16,0 1 21-16,0-7 22 0,0-4 11 16</inkml:trace>
  <inkml:trace contextRef="#ctx0" brushRef="#br0" timeOffset="-204085.6">9663 12560 640 0,'0'-1'198'15,"0"0"-10"-15,0 1-26 0,0 0-18 16,0 0-23-16,0 0-4 0,0 0-13 0,0 0-23 15,0 0 22-15,0 0-13 0,0 0 4 16,0 0-15-16,0 0 6 0,0 0-10 0,0 0-1 16,0 0-2-16,0 0-16 0,0 0-3 0,0 0 4 15,0 0-3-15,0 0-1 0,0 0 12 0,0 0-12 16,0 0 5-16,0 0-2 0,0 0-6 16,23-23-5-16,-17 23 0 0,0-2 3 0,1 1 11 15,0-1-11-15,12 0 15 0,-3-1-22 16,3-1 19-16,-1 1-16 0,3 1 11 0,0 1-11 15,-1-1 10-15,3-2-30 0,2 2 9 0,-1-1 6 16,3-2 3-16,-2 2 1 0,3-1 13 16,-1 2-16-16,-1 1-4 0,1-3-20 0,-3 3 13 15,1-1-4-15,-2 2-21 0,1 0 35 0,-1-1-15 16,-11 1-14-16,5 0 19 0,3 0 5 0,1 0-21 16,2 0 5-16,3 0-20 0,-1 0 8 15,2 0 14-15,-2 0-3 0,3 0-1 0,27-9-2 16,-28 7 24-16,1 0-4 0,0 0-27 0,-1 0-1 15,-1-1-1-15,-1 2 0 0,0-1 21 16,2 1-3-16,-5-1 9 0,2 2-3 0,-4 0-3 16,0 0-3-16,-5-2-2 0,-7 2-9 0,5 0-1 15,4 0-1-15,1 0 0 0,4 0 15 16,2 0-21-16,1 0 8 0,0 0-6 0,3 0-6 16,0 0 15-16,1 0-11 0,1 0 4 0,2 0 1 15,32-7-3-15,-30 5-19 0,-2 1 27 16,1-1-23-16,-4 2 16 0,-15 0-14 0,7 0 16 15,2 0 5-15,1 0-2 0,-1 0-18 16,2 0 30-16,-2 0-6 0,1 0-10 0,0 0-1 16,-2 0-5-16,1 0 8 0,1 0-1 0,-1 0 4 15,1 0-9-15,3 0 12 0,-2 0-12 16,2 0-12-16,1 0 28 0,1 0 6 16,1 0-15-16,0 0 4 0,-1 0 8 0,1 0-8 15,2 0-5-15,-4 0 4 0,1 0-4 0,-2 0-6 16,-3 0-6-16,1 0 26 0,-3 0-36 0,-2 0 10 15,1 0 5-15,0 0 9 0,-4 0-3 0,0 0 1 16,-3 0-2-16,4 0 1 0,0 0-9 16,3 0 4-16,1 0 3 0,22-8-4 0,-19 7-5 15,1 1 13-15,1-1 0 0,-1 1-4 16,2 0-5-16,0-1 23 0,1 1-16 0,1-2-11 16,-5 0 8-16,4 2 7 0,1-1-9 0,-1-2 0 15,0 3 0-15,1-2 7 0,0 2-15 0,-1-1 10 16,1-1 7-16,-2 1-11 0,1 0 0 15,0 0 2-15,0 1 1 0,-15 0 5 0,8 0-8 16,5 0 4-16,2 0 4 0,2 0 10 16,0 0-12-16,1 0 18 0,-1 0-6 0,1 0-8 15,0 0 6-15,2 0-4 0,-1 0 0 16,2 0 6-16,-1 0-22 0,0 0 19 0,-1 0-9 16,0 0-3-16,0 0-5 0,0 0 9 15,-1 0-2-15,0 0-1 0,0 0-1 0,0 0 2 16,-1 0-7-16,1 0 7 0,-2 0 4 0,1 0 1 15,0 0-2-15,-2 0-4 0,30-12 3 0,-30 12-7 16,-2 0 1-16,-2-1 2 0,-12 1 7 16,7 0-10-16,2 0 7 0,2 0 2 0,0 0-4 15,-1 0-10-15,-1 0 11 0,1 0 0 16,-3 0-3-16,1 0-8 0,1 0 10 0,-3 0 0 16,0 0-6-16,-2 0-1 0,-2 0-4 15,3 0 14-15,-3 0-16 0,-1 0 4 0,-1 0-2 16,-4 0 14-16,2 0-8 0,3 0-4 0,2 0-2 15,0 0 4-15,2 0 2 0,1 0 3 16,-2 0-8-16,1 0 10 0,-5 0-9 0,0 0 1 16,-2 0 6-16,-3 0-5 0,0 0 1 15,-2 0 10-15,-6 0-18 0,10 0 2 0,-10 0-7 16,6 0 17-16,-6 0-15 0,0 0 8 0,7 0-23 16,-7 0-25-16,0 0 0 0,7-1-14 0,-7 1 7 15,-1 0-55-15,-1 0-39 0,2 0-4 16,-2 1-35-16,0 0-37 0,2-1-35 0,-2 0 25 15,2 0-265-15,-2 0 33 0,2-1 62 16,0 1-5-16,0-1 64 0,4 1 14 0,-2 0 12 16,3 0 30-16,2 2-30 0</inkml:trace>
  <inkml:trace contextRef="#ctx0" brushRef="#br0" timeOffset="-202496.09">14458 12377 561 0,'5'-2'175'0,"4"0"1"0,4-3-42 16,-1 1-10-16,-5 0-4 0,3 1 1 15,-1 0-12-15,-2 0-17 0,0 3 3 0,-2-3-1 16,1 1-4-16,0-1 10 0,2 1-23 0,-4 0 18 16,10-2-18-16,-3 0 9 0,-2 0 9 15,-3 2-5-15,-3-1-18 0,1 2 4 0,1-2 3 16,-3 2-15-16,1 1-20 0,1 0 18 0,-4 0-29 16,0 0 10-16,0 0 3 0,0 0-7 15,0 0 4-15,0 0 22 0,9 9 4 0,-7-5 16 16,0 1-32-16,0 0 40 0,0 1-18 0,3 7-6 15,-2-1-2-15,-1 0 14 0,0 5-10 16,1-3 17-16,-2 0-11 0,2 4 2 0,1-1-11 16,-2 0 1-16,-2 0-9 0,2 2 5 0,-2-10 11 15,0 5-19-15,0 2-3 0,0 2 0 16,0 0-14-16,0 0 6 0,0 2 2 0,0-2-9 16,0 1 11-16,0 2-21 0,0-1 6 0,0-1 5 15,10 22-7-15,-10-21-3 0,2-2 12 16,-2 3-16-16,0-12 4 0,0 6 1 0,0 2 8 15,0 2-2-15,0 0 0 0,0 1-8 0,0-1 1 16,0 2 1-16,0-1-5 0,0 2-12 16,0 0 0-16,-10 24 3 0,8-23 0 0,0 0-3 15,-2 1-4-15,1 0 1 0,1 0-6 0,0-4 7 16,-4 4-3-16,3-4 0 0,2 0-4 16,-1-2 2-16,2-9 0 0,0 1-2 0,0 2 5 15,0 0-2-15,0-2-4 0,0 0 1 0,0 1 9 16,0 2-10-16,0 4 1 0,0 2-4 15,0-1 11-15,0 1-6 0,14 19 2 0,-12-20-7 16,1 1 6-16,-1-1-2 0,0 0 3 0,-2 2-12 16,0 0 11-16,0-10-2 0,0 4 0 0,0 0-5 15,0 2 10-15,0 1-13 0,0 1 16 16,0-3-10-16,0-1 10 0,0 2 3 0,0 2 7 16,0 0 5-16,0 2-9 0,0-3 0 15,0 0-6-15,0-1 7 0,0 1-6 0,12 20 4 16,-10-19-3-16,0 1-1 0,0-1-3 0,-2-10-13 15,0 5 3-15,0 3 18 0,0 1-16 16,0 0 10-16,0 2 1 0,0-2-2 0,0 2-1 16,0 0 1-16,0-1-3 0,0 1 1 15,0-2-4-15,0 0-13 0,0 0 7 0,0 2-9 16,0 0 12-16,0-1 6 0,0-2-14 0,0 1 4 16,0 2 9-16,0 1 1 0,0 1-8 15,0 1 4-15,0-2-2 0,0 2-10 16,0-1 3-16,0 1-1 0,0 0 3 0,0-1 9 15,0 0 1-15,0 0 3 0,0 0-14 0,0-1-2 16,0 1 4-16,7-2-6 0,4 21 11 0,-8-23 2 16,0 1-5-16,1 0-10 0,0-1 8 0,1 0 7 15,-1 4-2-15,0-5 4 0,0 0-13 16,2-1-3-16,-2 1-1 0,0 0 10 0,-2 1-4 16,1-4 0-16,1 4-1 0,-2 0 11 15,-2 1-10-15,2 0 10 0,1 2-4 0,0-2-1 16,-1-2-6-16,0 2-4 0,0-2 5 0,1 1-4 15,1-1 15-15,0-1-1 0,0 0-2 16,-1 1 3-16,4-3-6 0,-4 2 4 0,1-3 2 16,0 5-15-16,-2-3-1 0,1 1 8 0,-1 2-3 15,2-2 6-15,0-1-3 0,-2 0 5 16,2-1-10-16,-2 0-7 0,0-2 3 0,2-2 15 16,-3 8-9-16,3-3-5 0,0 1 6 0,-2 4 12 15,2-1-13-15,2-2 1 0,-2 1 2 16,0 0 0-16,1 2-5 0,-1-2 2 15,0 2 18-15,-1 1-6 0,1-1-2 0,2 1 3 16,0 2-18-16,-4-1 14 0,1 0-14 0,3 2 0 16,-4-1 4-16,0 0 12 15,-2 1-18-15,0-13 17 0,0 7-9 0,0 3-3 16,0 1 9-16,0 1-7 0,0 0-2 0,-11 24 14 16,9-24-8-16,-2 0-8 0,2 2 2 0,2-7 18 15,-2 2 1-15,2 1-21 0,-2-2 17 16,1-3-20-16,1-2 19 0,0-1 0 15,-3-4-15-15,3 2 10 0,0-4-5 0,0-1 0 16,0-5-8-16,0 0 20 0,0 7-27 16,0-7 13-16,0 5-21 0,0-5-7 0,0 7-4 15,0-7-28-15,0 0-24 0,0 0-14 16,0 9 9-16,0-9-73 0,0-2-36 0,0 0-16 0,0-1-42 16,0-1 23-16,-2 0-230 0,2 0-44 15,2-2 49-15,-4 0 16 0,-2-8 47 0,4 14 56 16,0-8 3-16,-5-9 27 0,3 9 6 15,0 4 26-15</inkml:trace>
  <inkml:trace contextRef="#ctx0" brushRef="#br0" timeOffset="-200141.06">10083 15741 791 0,'0'0'229'0,"0"0"-35"0,0 0 4 0,0 0-36 16,0 0-18-16,0 0-1 0,0 0-32 15,0 0-5-15,0 0-11 0,0 0-3 0,0 0-4 16,0 0-3-16,0 0-10 0,0 0 8 0,0 0-12 16,0 0 11-16,0 0 1 0,0 0-8 15,0 0 16-15,0 0 2 0,0 0-10 0,8-19-11 16,-7 19 16-16,-1 0-21 0,0-1 9 0,-1 2-44 16,0 1 24-16,0 1-10 0,0 1 4 15,0 1-6-15,-4 9 5 0,3-1-5 0,0 4 36 16,2-7 12-16,0 4-17 0,0 3-2 0,0 3 18 15,0 1-8-15,10 28-1 0,-6-23-1 16,2 3 16-16,-1 0-12 0,0 1 1 0,2-1-16 16,-2-3 0-16,0 5-6 0,0-1-3 15,-1-2-12-15,0-1 6 0,-1 0-10 0,-1-3-1 16,1 0-7-16,-1-5 6 0,1-1-6 16,-1-4-13-16,0-6-4 0,-1 1 6 0,-1-2-17 15,1-1 16-15,0-2-9 0,0 1-9 0,0 0 12 16,-1-2-8-16,1 1-3 0,-1-2 7 0,0 0 2 15,0 1-12-15,0 0 1 0,1 0 3 0,1 1-9 16,-2-4 13-16,0 1-9 0,0 2-1 0,2-2 3 16,-2 1-3-16,0 0 5 0,0-2-6 15,0 0 4-15,0 0 2 0,0 0-3 16,0 0-2-16,0 0 0 0,0 0 5 0,0 0-4 16,0 0 4-16,0 0-5 0,0 0 10 0,0 0-6 15,11 11 11-15,-5-12 7 0,0-1-13 0,0 2 12 16,9-5-5-16,-6 5 4 0,19-5-19 15,-11 3 2-15,3 2 1 0,0-3 12 0,2 1-7 16,0 2-3-16,0-2 2 0,-1 1-2 16,3-1-3-16,-11 2-4 0,5 0-2 0,5 0 9 15,2 0-4-15,3 0-6 0,1 0 1 0,1 0 10 16,1 0-1-16,1 0 1 0,0 0-12 16,2 0 16-16,1 0-14 0,-2 0 17 0,0 0-8 15,-1 0 3-15,-1 0-11 0,0 0 13 16,-1 0-8-16,0 0 3 0,1 0-14 0,0 0 9 15,-1 0-8-15,1 0 12 0,0 0-6 0,1 0 6 16,1 0-10-16,2 0 8 0,0 0 2 16,2 0-2-16,42-10 3 0,-38 5-3 15,0 4-3-15,6-2 4 0,-2 0 6 0,0 1 0 16,-4-1-11-16,0 3 2 0,-20 0 4 0,7 0 6 16,4 0-15-16,2 0 12 0,-2 0-7 15,2 0-4-15,1 0 0 0,0 0 19 0,-1 0-13 16,35-10 13-16,-35 8-8 0,0 1 3 15,2 0-6-15,-1-2 4 0,1 2 2 0,-3 0-2 0,-15 1 2 16,7 0-10-16,7 0 19 0,2 0-3 16,-1 0-16-16,2 0 0 0,-1 0 11 15,-1 0 7-15,-1 0-23 0,-1 0 21 0,-1 0-12 16,0 0 10-16,-1 0-18 0,0 0 15 16,1 0-5-16,-1 0-6 0,1 0-18 0,1 0 29 15,0 0-10-15,-1 0-4 0,2 0 4 0,-1 0 8 16,0 0-28-16,0 0 15 0,-1 0-5 15,-1 0 0-15,-1 0 4 0,-1 0-6 0,-1 0 1 16,1 0 21-16,-4 0-24 0,2 0 6 0,-1 0 7 16,0 0 2-16,3 0-8 0,-3 0 4 15,3 0 0-15,-1 0 12 0,0 0-21 16,1 0 5-16,2 0 12 0,0 0-8 0,3 0-2 16,-2 0-2-16,0 0 16 0,0 0-6 0,-3 0-13 15,1 0 4-15,-3 0 1 0,0 0-1 0,0 0-10 16,-4 0 27-16,1 0-16 0,-2 0 13 15,0 0-12-15,1 0-2 0,-2 0 0 0,3 0 2 16,0 0 6-16,-1 0-8 0,3 0-4 16,0 0 8-16,2 0 0 0,0 0 10 0,-2 0-19 15,3 0-1-15,-2 0 17 0,0 0-13 16,0 0 10-16,-3 0-6 0,1 0-6 0,-1 0 13 16,-1 0-6-16,-1 0 5 0,-2 0 0 0,-3 0-18 15,1 0 5-15,-5 0 17 0,5 0-27 16,0 0 24-16,4 0-15 0,-1 0 8 0,0 0-8 15,1 0 15-15,1 0-5 0,-3 0 11 16,2 0-8-16,-1 0-12 0,0 0 7 0,-3 0 10 16,-3 0-19-16,-2 0 2 0,1 0-5 0,-3 0 18 15,-1 0-7-15,-1 0-12 0,0 0 5 16,-7 0 7-16,9 0-1 0,-2 0 1 0,2 0-6 16,-4 0 4-16,3 0 7 0,-2-7 8 0,9 7-16 15,-2 0 2-15,16-5 3 0,-17 5 7 16,3 0-2-16,6 0-5 0,0 0-10 0,0 0 18 15,-1 0-10-15,-2 0-11 0,-2 0 13 0,-5 0-4 16,-2 0-4-16,0 0 6 0,-4 0-10 16,-5 0 23-16,8 0-10 0,-8 0-6 0,8 0 0 15,-8 0 11-15,6 0 3 0,-6 0-16 0,0 0 0 16,7 0 18-16,-7 0-20 0,0 0 13 0,7 0-6 16,-7 0-3-16,0 0-6 0,0 0 0 15,6 0 9-15,-6 0 1 0,0 0-13 0,0 0 25 16,8 0-22-16,-8 0 3 0,0 0-5 0,0 0 14 15,8 0 10-15,-8 0-2 0,0 0-17 16,0 0 7-16,0 0-1 0,7 0 8 0,-7 0-2 16,0 0-3-16,0 0-12 0,6 0 12 15,-6 0 2-15,12-5 8 0,-10 3-25 0,0 1 17 16,1 0-5-16,-1-1-10 0,2 1 10 16,-2-2-4-16,1 3 7 0,2-4-14 0,-1 4-4 15,0-1 16-15,1-2-1 0,-1 1-7 0,1 0 7 16,-1 0-8-16,1-1-7 0,-1 1 15 0,1 0-8 15,-1-1 10-15,-1 1-5 0,1 2-5 0,-2-3 3 16,2 0 2-16,-3 1 6 0,2-2 0 16,1 2-17-16,0 0-6 0,-2 0 7 0,-1-2 17 15,3 1-20-15,-2-1 0 0,0 1 0 16,0-2 5-16,0 0-9 0,-1 1 4 0,3 0 16 16,-1-2-22-16,-3 1 18 0,2-2 2 15,-2 2 0-15,0-2-12 0,0 0 0 0,0-1 10 16,0-3-10-16,0 0 10 0,-14-17-13 0,8 15-17 15,-1-4 7-15,-2 1-16 0,-1 1 4 16,4-3-8-16,-1 3-10 0,0 0-15 0,0 0-8 16,5 3-29-16,0 2 10 0,2 1-49 0,0-3-23 15,0 0-39-15,9-17-26 0,-7 11-57 16,3 1 31-16,0 3-273 0,-1 0 33 0,0-1 53 16,-1 1 41-16,-3 4 47 0,0 10-19 15,0-7 78-15,0 7-12 0,-18-20 8 0,9 15 4 16</inkml:trace>
  <inkml:trace contextRef="#ctx0" brushRef="#br0" timeOffset="-198285.7">10152 15272 251 0,'0'0'203'0,"-14"0"-68"0,14 0-26 0,0 0-30 15,-31-25 26-15,25 23-6 0,0 0-43 0,-1-1 53 16,0 2-17-16,2-1-1 0,0 1-6 0,0-2-25 16,-1 3 20-16,1-3-5 0,1 2-16 15,1 0-4-15,-1-1 7 0,1 2-5 0,1-2 4 16,0 0-1-16,0 2 17 0,-1 0 9 0,1 0 18 15,2 0-19-15,0 1 13 0,-2 0 4 16,2 0 13-16,0-1-1 0,1 0-5 0,1 0 2 16,-1 1 6-16,1-2-30 0,-1 2 8 15,1 0 17-15,1 0-45 0,0 1 12 0,0-2-17 16,1 3 13-16,2-2-23 0,-2 2 20 0,4-2-19 16,9 5-13-16,1-3-4 0,0-2 28 0,4 1-4 15,1-2 7-15,2 0-2 0,1 1 11 16,3 0-22-16,-2 1-3 0,5-2 7 0,-17 0 0 15,9 0 5-15,4 0-15 0,2 0 5 0,1 0-20 16,1 0 21-16,0 0-16 0,0 0-17 16,0 0 8-16,-2 0 17 0,1 0-13 0,-1 0 3 15,0 0-10-15,1 0 4 0,-1 0-5 0,0 0-2 16,4 0-5-16,0 0 8 0,-1 0-5 16,2 0-5-16,0 0-10 0,-1 0 13 0,2 0-10 15,0 0 15-15,0 0-15 0,0 0 14 0,3 0-7 16,-4 0-4-16,0 0 20 0,0 0-10 15,0 0-18-15,-1 0 8 0,-2 0 16 0,-2 0-10 16,-1 0-7-16,-1 5 10 0,0-5-13 16,0 0 4-16,-1 0 3 0,1 0-9 0,0 0 13 15,2 0-5-15,0 0-3 0,0 0 6 0,34-2 1 16,-32 0-3-16,0 1-2 0,1-1 0 16,-2 1-3-16,1 0 3 0,-17 1-7 0,7 0 4 15,3 0 2-15,3 0-7 0,0 0 0 0,0 0 3 16,0 0 0-16,-1 0-5 0,-1 0 4 15,1 0-2-15,-1 0 4 0,1 0-13 0,2 0 4 16,-1 0 6-16,2 0 2 0,0 0-3 0,2 0-4 16,-2 0 9-16,2 0-4 0,0 0-2 15,0 0-3-15,0 0 5 0,1 0 5 0,-1 0 2 16,-1 0 10-16,0 0-10 0,0 0 11 16,-1 0-17-16,-1 0 3 0,1 0 7 0,0 0 5 15,29 12-9-15,-31-12-6 0,1 3 13 0,1-3-2 16,2 2 2-16,-4-2-1 0,4 0-14 15,-2 0 14-15,2 0-13 0,3 1 15 0,-20-1-2 16,9 0 5-16,4 0-13 0,1 0 12 16,0 0-11-16,0 0-7 0,1 0 10 0,-2 0 9 15,2 0-15-15,0 0-2 0,1 0-3 0,-2 0 19 16,2 0-5-16,0 0-2 0,0 0-1 16,2 0-12-16,-3 0 2 0,3 0 12 0,-2 0-15 15,-1 7 18-15,1-7-18 0,-2 0 12 0,29 7-2 16,-28-6-10-16,-3-1 9 0,-14 0 8 15,6 0-6-15,3 0 1 0,2 0-19 0,1 0 18 16,2 0-1-16,-2 0-6 0,2 0 2 16,-3 0 8-16,-1 0-9 0,1 0 4 0,-1 0-7 15,-1 0 1-15,3 0-15 0,-3 0 6 0,1 0 1 16,-3 0-9-16,3 0 21 0,0 0-17 16,-1 0 5-16,0 0 14 0,0 0-18 0,0 0 17 15,2 0-25-15,-5 0 10 0,3 0-2 16,0 0 20-16,-3 0 0 0,2 0-4 0,-1 0-5 15,0 0 7-15,-3 0-4 0,0 0-13 0,1 0-3 16,-3 0 15-16,4 0 7 0,-1 0-8 0,2 0 3 16,0 0-2-16,1 0-15 0,-3 0 6 15,4 0-7-15,-3 0 9 0,0 0 3 0,1 0 5 16,1 0-14-16,-4 0 0 0,4 0 0 16,-3 0 20-16,2 0-7 0,-2 0-2 0,-4 0 0 15,1 0 9-15,-3 0-9 0,-1 0-16 0,0 0 10 16,-2-7 11-16,-2 7-15 0,2 0-6 15,-3 0 4-15,-6 0 8 0,9 0 0 0,-2 0 6 16,0 0-12-16,-7 0 9 0,16-11-7 0,-10 11 10 16,-1-2-9-16,2 2 0 0,-1-1-1 15,3 1 14-15,-9 0-5 0,0 0-6 0,10 0-2 16,-3 0 15-16,1 0-10 0,-2 0 5 16,-6 0-21-16,10 0 13 0,-3 0-12 0,-7 0 30 15,8 0-32-15,-8 0 9 0,7 0 11 16,-7 0 7-16,0 0-32 0,6 0 4 0,0-9-24 15,-8 8-15-15,-2 1-30 0,0 0-26 0,0-1-30 16,-3 0 13-16,-9-2-89 0,3 1-22 16,-9-1-27-16,2 1-24 0,1-2 26 0,-1 1-210 15,-4-1-40-15,-1-1 25 0,-4 2 73 0,-5-2 13 16,1 2 28-16,0 1 23 0,-5 0-6 0,-2 0 36 16,-5-1 35-16</inkml:trace>
  <inkml:trace contextRef="#ctx0" brushRef="#br0" timeOffset="-197360.52">10328 15300 522 0,'0'-14'210'0,"31"-10"-37"0,-20 12-11 0,0 2-20 16,-1 3 1-16,-2 2-16 0,-2 0-9 0,-1 1-7 15,-2 1-1-15,0 0-9 0,1 0-27 0,-3 2-13 16,1 0 18-16,0 1-2 0,-2-1 8 16,0 1 6-16,0 0-13 0,-2 9 1 0,-1-4-15 15,-5 7 19-15,-2 5-5 0,-1 2-4 0,-2 2 9 16,-1 0-22-16,-3 2 0 0,1 2-2 15,0 2-1-15,-4 3-8 0,-3-1 8 0,4 3-31 16,-2 1-1-16,2 1-2 0,-2-2 5 0,-1 1 2 16,0-1-12-16,3-2-2 0,0-1 7 15,1 0-3-15,0-3 0 0,2-3-9 0,2-1 1 16,0-3-14-16,1 2-11 0,1-3-4 0,2-3-31 16,5-5-1-16,0-2-10 0,-3 4-8 15,6-9-19-15,0 0-39 0,2-3-17 0,5 0 13 16,-3-1-119-16,0-3-110 0,10-4-34 15,-1-2 40-15,0-1 22 0,8-2-9 0,-2-1 51 16</inkml:trace>
  <inkml:trace contextRef="#ctx0" brushRef="#br0" timeOffset="-196962.41">10795 15327 486 0,'2'-2'256'0,"0"0"-45"0,1-1-5 16,-2 2-39-16,1 0-10 0,1 0 16 0,-2 1-15 16,1 3 11-16,-2 0 0 0,-1-1-2 15,0 3-29-15,-2 1 12 0,-5 9-25 0,-3 3 19 16,0 2-15-16,-1 0-5 0,-2 0-20 0,0 3 7 15,-2 0-11-15,-2 2-12 0,-1 2-21 0,0 1-6 16,-3 1 6-16,0 1 2 0,-2 1-6 16,1 1-6-16,-3 3-7 0,3-6-5 0,-2 0-3 15,-1 5-6-15,3-2-24 0,-1-3 12 16,1 0-6-16,-2-3-8 0,6 0-11 0,0-2 2 16,1-2-27-16,1-2-16 0,4-1 9 0,-2 0-22 15,2-2-28-15,-2-2-19 0,5-3-6 0,-1-2-8 16,9-3-19-16,-1-2-7 0,1-2-14 15,2 0 14-15,0-3-85 0,0 0-87 0,0 0-60 16,5 2-14-16,-3-3 24 0,2-1 23 16,-1 0 43-16,0-1-14 0</inkml:trace>
  <inkml:trace contextRef="#ctx0" brushRef="#br0" timeOffset="-196515.94">11174 15437 215 0,'3'-5'272'16,"0"-1"-48"-16,0 2 16 0,-1 1-19 0,0 0-36 15,0 2-12-15,-1-1-5 0,-1 1-3 16,-1 1-17-16,-1 0 0 0,-2 3-14 0,0-1 0 16,-11 8 16-16,0 4-9 0,-1 0-16 0,-2 1 5 15,0 2-4-15,-1 3-38 0,-2 3 23 16,0 0-11-16,-2 3-10 0,1 0-10 0,-2 2-7 16,2 2-8-16,-3 2-9 0,0 2-3 0,1 0 4 15,-1 0-5-15,-1 2 20 0,2 0-8 16,-1 0-32-16,0-1-2 0,1-1 21 0,0 3-6 15,2-4-34-15,-1 0 14 0,2-6-15 16,3 2-15-16,-1-5-26 0,0-2 6 0,7-2-19 16,-1 1 29-16,0-5-40 0,3-3-4 0,4-4-31 15,-2-2 2-15,3-2-30 0,2-3-40 16,0-1-32-16,2 0 18 0,1-1-225 0,-1-3-39 16,3 1 30-16,0-2 26 0,1 0 53 15,1-1-2-15,6-5 18 0,-1-1-5 16</inkml:trace>
  <inkml:trace contextRef="#ctx0" brushRef="#br0" timeOffset="-196079.88">11591 15438 244 0,'8'-12'276'16,"2"3"-40"-16,-3 1-25 0,3-3-12 0,-3 6-25 15,-2 0-6-15,-3 0-3 0,2 1-20 0,-2 1 3 16,0 2-25-16,0-1 1 0,-1 0 5 0,0 2-4 16,-1 0-3-16,-1 2 26 0,0 1-46 15,-1 1 22-15,-6 9-7 0,-2 0-10 0,1 3 2 16,1 3 7-16,-7 1-21 0,3 0-12 15,-6 6 34-15,-1 0-15 0,1 2 9 0,-3 2-10 16,-2-1-4-16,0 2-13 0,-1 1-21 16,-1 0 4-16,-1 0-9 0,0 1-14 0,-2 0 24 15,2 1-24-15,1 0-4 0,-2-2-5 0,2 1 0 16,-2 0-14-16,1-2 9 0,2-3-29 16,2 2-5-16,1-4-9 0,1-1 1 0,3-3-73 15,-1-1-3-15,3-1-10 0,1-1-29 0,3-4-2 16,1-3-4-16,5-3-9 0,-2-4-15 15,1 0-37-15,4-2 18 0,-1-1-170 0,3-2 27 16,0 0 26-16,0-3 22 0,3 1 22 16,-2-2-125-16,2 1 46 0,8-8-2 0,3 0 19 15</inkml:trace>
  <inkml:trace contextRef="#ctx0" brushRef="#br0" timeOffset="-195646.26">12356 15384 592 0,'7'-13'225'0,"1"7"-5"0,-3-2-31 0,-1 2 3 16,0 2-37-16,0-1 2 0,-3 3-6 15,1-1-4-15,0 0-26 0,0 2-11 0,-2 0-3 16,0-1 19-16,-1 2-7 0,-1 1-19 0,0 1-2 16,-1 2-7-16,-6 6 16 0,-4 3 4 15,1 1-14-15,-3 3-12 0,1 3 27 0,-3-1-13 16,-2 6 8-16,-2 2-1 0,-2 4 7 16,0 3-11-16,-4-1-19 0,-1 2 22 0,0 1-45 15,-4-3 22-15,1 5-19 0,-1 1 3 16,1 0-8-16,1 1-8 0,-2-3-28 0,0-1 4 15,3-2-5-15,1-2-13 0,2 1 1 0,1-4-42 16,2-4-14-16,4-1 4 0,1-4-38 0,3-2 2 16,0-1-6-16,2 0-20 0,0-5 5 15,6 0-21-15,0-4-24 0,0-4-18 0,0-1-34 16,6-1 17-16,-1-2-201 0,2 0-36 0,0 0 23 16,3-5 43-16,0 1-5 0,-1-2 39 15,10-3 27-15,1-5 5 0</inkml:trace>
  <inkml:trace contextRef="#ctx0" brushRef="#br0" timeOffset="-195277">12833 15426 212 0,'10'-10'372'0,"-2"6"-82"0,-4-1-26 16,3 0-26-16,-4 3-17 0,1-1-36 0,-1 1 6 16,-2 1-10-16,0 1-28 0,-2 1-5 0,-1 4 38 15,0 0-32-15,-6 9 4 0,-4 5-3 0,0 1-38 16,-3 2-13-16,-2 2 46 0,-1 2-9 0,-3 3-2 16,-1 3 1-16,-3 2-29 0,-2 0-15 15,-2 0-22-15,1 0 11 0,-1 1-17 16,-2-2-7-16,1 1-10 0,0-1 8 0,1-1-7 15,0-1-40-15,5-2 6 0,0-4-18 0,1-1-1 16,0 2-58-16,5-5 3 0,1-1-41 16,2 0-9-16,-1-6-21 0,2-2-18 15,3 1-15-15,2-4-18 0,1-2-8 0,5-2 15 16,-1-4-184-16,4 0-61 0,0-1 0 16,3 0 53-16,-1-2 10 0,0 0 41 0,1 1 3 0,3-3-12 15</inkml:trace>
  <inkml:trace contextRef="#ctx0" brushRef="#br0" timeOffset="-194918.73">13547 15457 309 0,'3'-2'329'16,"-1"2"-47"-16,-4 0-32 0,-1 2-30 0,3-1 13 16,-2 4-23-16,-6 7-25 0,-2 3-16 0,-5 0-7 15,2 3 5-15,-4 0-19 0,5 3 25 16,-7 4-11-16,-2-1-17 0,0 2-15 0,-4 3-15 16,-1 2 15-16,-4 1-10 0,-1 4 0 0,-1 1-11 15,-3-2-11-15,1 2-20 0,0 0 13 0,-2-1-19 16,3 0-13-16,1-2-17 0,3-2-26 15,6-1 0-15,0-4-35 0,2-4-11 0,4-3-29 16,0 0-5-16,1-4-23 0,5-4-19 16,-1-1-36-16,5-4-26 0,4 0 16 0,1-5-163 15,2-2-84-15,0 0-9 0,0 0 21 16,4 0 39-16,0-2 5 0,0-1 28 0,1 0-11 16,7-3 34-16</inkml:trace>
  <inkml:trace contextRef="#ctx0" brushRef="#br0" timeOffset="-194536.77">14130 15441 380 0,'10'-9'344'15,"-4"0"-41"-15,-1 4-39 0,0 2-37 0,1 0-28 16,-3 0-5-16,-1 3 3 0,-1 3 3 0,-1 0-1 16,-2 4-19-16,-2 12-20 0,-8 6 45 15,1 0-42-15,-3 0 13 0,-1 4-4 16,-3 2-5-16,1 1-12 0,-2 4-12 0,-6 3-28 16,0-2-1-16,1 4-3 0,-5 0-10 0,-1-2 0 15,-1 1-18-15,2-1-5 0,0-2-13 16,1-1-32-16,3-5-16 0,3-2-29 0,0-5 9 15,6-2-7-15,0-2-21 0,1-1 4 0,4-4-43 16,1-5-29-16,3-3-32 0,2-3-31 16,4-3-40-16,-1-1-26 0,4 0 20 0,-1-1-187 15,2-1-59-15,-1-1 42 0,3 0 25 16,-3-1 30-16,2 1 49 0,8-5-2 16,-1-2-14-16,4 0 21 0</inkml:trace>
  <inkml:trace contextRef="#ctx0" brushRef="#br0" timeOffset="-194178.24">14717 15553 499 0,'15'-10'300'0,"-1"-1"-38"16,-3 2-9-16,-4 1-15 0,2 2-10 0,-5 4-26 15,1-3 9-15,-1 3-46 0,-1 1 3 0,-1 0-27 16,-2 1-1-16,-1 2-15 0,-1 2 40 16,-6 7 1-16,-3 4-12 0,-5 5-2 0,0-2 3 15,-2 7-12-15,-3 0-9 0,-1 2 6 16,-5 2-11-16,-1 2-4 0,0 1-20 0,-3-2 4 16,-2 7 3-16,-2-1-21 0,1 3-8 0,-2-3-4 15,-2 1-8-15,1-1-26 0,0-1-15 16,3-2-30-16,5-2-26 0,3-6 2 0,1-1-57 15,4-3-10-15,6-1-4 0,-4-3-26 0,5-6-25 16,1-1-31-16,5-5-31 0,8 0 18 16,-2-5-162-16,4-2-112 0,0-1 12 0,1 1 21 15,1-2 41-15,0 1 38 0,8-9 25 0,-2 4-31 16,3 1 6-16</inkml:trace>
  <inkml:trace contextRef="#ctx0" brushRef="#br0" timeOffset="-193112.13">10294 15881 359 0,'0'0'194'0,"0"0"-24"0,0-14 5 16,-32-5-31-16,26 13 8 0,1 4-15 0,1-1-15 15,-2-1 1-15,2 4-26 0,1-3-1 0,3 1-10 16,-2 2 17-16,2 0 6 0,1 1 15 0,1 1 10 16,1 0 0-16,1 3 1 0,10 5 27 15,4 1-29-15,4 3 31 0,0-1-17 0,3 0 8 16,6 3-14-16,2 3-14 0,1 3 5 15,3 1-53-15,2 0 19 0,-1 1 0 0,0 1-6 16,1-1-22-16,1 3-2 0,1-1-7 0,0-2-7 16,1-2-35-16,0-1-5 0,-4-2-3 15,3-1-28-15,-6-3-25 0,1-1-16 0,-7-4 24 16,-4-1-14-16,2-3-26 0,-8-1 0 16,-3-5-20-16,-3 2-16 0,-4-2-16 0,-9 0-21 15,0 0-37-15,8 0 15 0,-8 0-163 16,11-12-88-16,-11 9 27 0,0-3 5 0,-2 3 37 15,0-2 41-15,0 1-6 0,-3 0 9 0</inkml:trace>
  <inkml:trace contextRef="#ctx0" brushRef="#br0" timeOffset="-192662.4">10379 15338 323 0,'11'9'304'0,"6"-4"-58"16,1 6-4-16,7 1-5 0,-2-1-9 0,4 3 7 16,1 1-25-16,5 3 38 0,2 2-24 15,4 2-27-15,4 2 22 0,4 0-33 0,5 3-18 16,5 2-14-16,1-3-2 0,2 3-23 16,2 0-15-16,2 1 0 0,0 1-28 0,3-1-12 15,-1-1-9-15,0 1-2 0,-2-1-24 16,-2-1 16-16,-4-2-19 0,-4-2-23 0,-3 0-1 15,-5-2-49-15,-5 0 2 0,-5-3-18 0,-3-4-19 16,-5 0-17-16,-1-2-21 0,-3-2-2 16,-2-3-15-16,-5-2-25 0,-3-1-13 0,0-3 16 15,-14-2-71-15,8 0-48 0,0 0-83 16,-8 0-51-16,7 0 14 0,-7 0 66 0,9-13 17 16,-9 10 3-16,-1-1 9 0</inkml:trace>
  <inkml:trace contextRef="#ctx0" brushRef="#br0" timeOffset="-192187.54">11454 15363 461 0,'-2'-2'287'0,"2"0"-28"16,0 1-36-16,3 0 10 0,0-1-8 0,2 4 2 16,3-2-13-16,8 4-18 0,6 4-11 15,3 1-21-15,2 0 58 0,1 2-31 0,2 3-19 16,4 0 12-16,3 4-26 0,2 3-24 0,4 1-11 15,4 4 6-15,7 2-6 0,2 3-4 16,5 1-19-16,4-2 3 0,-1 5-16 0,6-6-1 16,0 5-21-16,0 1-3 0,2-2-4 15,0-3-9-15,-2-1-1 0,-2-1-10 0,1-3-1 16,-4 0-10-16,-3-5-22 0,-5 1-1 0,-2-4-32 16,-10 0 1-16,-3-5 5 0,-6-1-16 0,-4-1 3 15,-2-1-3-15,-1-2-39 0,-4-2-25 16,-3-1-16-16,-2-1-5 0,-7-3 4 0,1 0-2 15,-14 0-9-15,7 0 1 0,-1 0-36 16,-6 0-16-16,7 0 3 0,-7 0 16 0,15-10-135 16,-12 8-104-16,-1-1 3 0,-2-1 36 0,0 0 26 15,0 0 23-15,-2-1-1 0,-1 2 8 16</inkml:trace>
  <inkml:trace contextRef="#ctx0" brushRef="#br0" timeOffset="-191744.54">12786 15473 431 0,'-2'-5'276'0,"2"0"-21"0,0 0-37 0,-1 2-17 16,2-1-5-16,1 1-23 0,2 0 5 0,-1 2-10 16,4 1-14-16,0 0-6 0,12 2 14 15,-9-2 20-15,25 16-22 0,-12-5 31 0,3 3-27 16,3 1 14-16,4 4-9 0,5 3-19 0,0 0 0 16,4 3-21-16,4 1-12 0,4 2-10 0,2-1-5 15,7 2-17-15,2 0-3 0,5 0-14 16,1 3 3-16,4-2-9 0,-6-2-19 15,0 3 0-15,-6-4 4 0,-2-5-6 0,-4 0-22 16,-4-1-13-16,-3 0-7 0,-6-2-31 0,-1-4 15 16,-3 0 1-16,-5-2-41 0,-5-2-30 0,-2-3 4 15,-2 1-20-15,-1-3 3 0,-10-3-2 16,2-1-9-16,-4-1 5 0,-9-1 2 0,0 0-17 16,0 0-6-16,0 0-44 0,11-12 18 0,-9 8-105 15,-2-1-113-15,-2-2-56 0,-2-7 41 16,4 14 26-16,-9-28 23 0,-2 15 24 0,1 0 13 15,-3-2 3-15</inkml:trace>
  <inkml:trace contextRef="#ctx0" brushRef="#br0" timeOffset="-191352.77">13616 15435 304 0,'0'-3'353'0,"0"-3"-46"0,2 4-29 0,2-1 6 16,0 1-27-16,2 0 11 0,0 2-35 0,4 0-27 16,-1 0-22-16,7 0 58 0,28 17 0 0,-20-8-25 15,3 2-1-15,3 2-7 0,2 3-15 16,6 5 3-16,0-1-16 0,1 1-9 0,0 4-28 15,4 0-13-15,4 0-4 0,0 5-17 16,2 3-9-16,-1-4 0 0,2 0-24 0,1 5-1 16,2-5-9-16,-3 0 6 0,0 0-25 15,-6-4-18-15,0-1-28 0,0-3 2 0,-4-1-33 16,-3-3-4-16,-1-3-28 0,-3-2-24 16,-1 1 7-16,-1-2-81 0,-4-3-24 0,0 1-17 15,-5-4-32-15,-4 0-49 0,-4-5 27 16,-3 3-248-16,-4-3 38 0,-3 2 31 0,-1-2 20 15,-3 0 28-15,0 0 46 0,5-3 23 0,-8 1 17 16,1 1-22-16</inkml:trace>
  <inkml:trace contextRef="#ctx0" brushRef="#br0" timeOffset="-174753.75">10431 15888 523 0,'0'0'251'0,"0"0"-27"0,14 0-6 15,-14 0-13-15,0 0-16 0,0 0-15 0,0 0 13 16,29 20-19-16,-29-20-28 0,2 0-2 16,-1-2-23-16,0 4-9 0,-1-4-16 15,-1 2 7-15,-1 2-3 0,0-2-26 0,-2 0-13 16,-2 1 1-16,-13 2 3 0,8-3-15 0,-22 11-5 16,9-6 6-16,-5 1-23 15,3 4 13-15,-1-2-18 0,-5 1-1 0,0 3-6 16,-3 2 17-16,-1-1-16 0,0 3 9 0,-2 0-7 15,3 1-4-15,-1 3-1 0,-1-2-7 0,0 2 10 16,2 4-1-16,-2 1 0 0,0 1-8 0,2 3 32 16,-4 1-18-16,4 3 0 0,2 3 2 15,-1 1-13-15,0 3 11 0,3 1-15 16,3 0 1-16,-1 5 15 0,4-2-13 0,1 3 12 16,2-1 12-16,2-1-13 0,6-1 7 0,-2-1-11 15,4 0 9-15,0-4-8 0,4-2 5 0,3-1-2 16,1-5-21-16,0-2 11 0,1 3 4 15,2-3-20-15,1-18 11 0,0 7 7 16,0-1 18-16,0 0 0 0,0-3-9 0,0-3-12 16,0-2-4-16,0 0 12 0,0-3-1 0,0-6-18 15,0 8 2-15,0-8-26 0,0 7 8 0,11 4-14 16,-10-10-28-16,-1-1-15 0,1 0-35 16,1-1-25-16,0-2-37 0,1 0 16 0,0-3-215 15,7-6-45-15,1-1 30 0,-6-6-8 16,3 0 27-16,0 1 14 0,-1-5 1 0</inkml:trace>
  <inkml:trace contextRef="#ctx0" brushRef="#br0" timeOffset="-174112.55">9662 16041 350 0,'-5'0'242'15,"1"-3"-24"-15,0 2-12 0,1 1-11 0,0-1-3 16,-1 1-14-16,1-2-27 0,1 2-8 16,-2 0 1-16,2-1-37 0,2 0-7 0,0 1 2 15,2-1 8-15,0 0 0 0,2 1 11 16,2 0-30-16,1-1 14 0,16-3-8 0,-1 1-7 15,6 0 1-15,3-1 5 0,0 0-1 0,8-3-8 16,3 1-15-16,5 1 6 0,2-1-11 16,4-3-7-16,1 2-16 0,-1-1 24 0,1 0-24 15,-4 0 3-15,-3 1 8 0,-6-1-29 0,-5 1-15 16,-5 2 20-16,-2 0 1 0,-3 3 3 16,-4-2 1-16,-3 3-15 0,-4 1-20 0,-5-2 18 15,-4-1-6-15,-2 3-3 0,-2 0 2 16,-2 0-13-16,-3 1 8 0,1 0 0 0,-1 0 0 15,-1 1-3-15,-2-1 2 0,1 2-5 0,-11 4-24 16,-2-1 25-16,3 5-15 0,-1 0 17 16,0 3-6-16,-1-1 3 0,2 3 1 0,-1 2-20 15,1 3 20-15,0-3-11 0,0 5 12 16,-3 0-16-16,1 0-16 0,-2 2-27 0,4 3-9 0,-5-2-28 16,3 2-36-16,-4 3-18 0,-1-2-50 15,-2-1 17-15,6 0 16 0,-5-6 14 0,1 1-273 16,1-3 24-16,1 0 59 0,0-4-10 15,1 1 18-15,3-2 34 0,2-2 31 0</inkml:trace>
  <inkml:trace contextRef="#ctx0" brushRef="#br0" timeOffset="-169848.37">9451 17423 688 0,'0'0'229'15,"0"0"-31"-15,0 0-6 0,0 14-16 0,0-14 3 16,0 0-22-16,-19 23-18 0,21-20-13 0,2 1 12 15,0-2-23-15,1 2-6 0,0-3 10 16,12 3-37-16,-2-3 10 0,-7-1-17 0,4 0 8 16,5 0-16-16,19-15-7 0,-19 8 9 15,2-3-22-15,0 0-7 0,-5-3-3 0,1-2-12 16,-3 2 3-16,-1-2 5 0,0 3-5 0,-6-5 1 16,-2 8-21-16,-1-3 2 0,-2 12-15 0,0-10-2 15,0 1 4-15,0 1 6 0,0 3-10 16,0-2 7-16,-12-5-10 0,-2 2 5 0,2 1-2 15,-3 6-8-15,4-1 7 0,-3 4-1 0,14 0 15 16,-14 0-4-16,-1 0-2 0,-15 16-9 16,13-9-2-16,0 3 1 0,2 4 5 0,-1 1 10 15,5 0-8-15,-3 5 0 0,2 2 16 16,3 1 2-16,1 1-6 0,1 3 5 0,4 1 2 16,1-3 15-16,1 1-9 0,1-15 14 0,18 25-10 15,-6-14 17-15,5-1-5 0,-2-6 16 0,8-1-12 16,-1-3-7-16,6-2-24 0,-4 0 15 15,5-6 3-15,1-1-4 0,-2-2-18 0,-12 0 22 16,26-16-6-16,-17 5-7 0,-2-3-20 16,-4 0 6-16,-3-3-14 0,-1-3-22 0,-2 1-4 15,-5-3-18-15,1 0 18 0,-2-2-3 0,-6 2 4 16,1 0 11-16,-2 12-18 0,0-4 2 0,0 0 21 16,0 2-6-16,-13-6-1 0,11 13 18 15,-2-1-9-15,1 5 10 0,0 1 7 0,0 1-16 16,3 1 14-16,-3 1 10 0,1 2 2 15,1-1 11-15,0 3 14 0,1 1 5 0,1 11 23 16,-1-10-28-16,0 6 24 0,11 15-7 0,-5-12 10 16,-2 0-8-16,0-4-3 0,1-3 7 15,0 5-42-15,-2-7 20 0,0 2-25 0,-1-7 38 16,2 1-17-16,-2 0-3 0,-2-3 35 0,1 0-1 16,-1 2-7-16,0-4-6 0,-1 0-5 0,0-3-24 15,-1 0-1-15,1 2-14 0,-1-3-1 16,-1 0 1-16,0-2-3 0,0 4 1 0,1-3 1 15,0 0-1-15,0-2 3 0,-1 2-1 16,2-2-13-16,1 1-5 0,0 6 13 0,0-13-6 16,0 1-6-16,11-15 12 0,-2 12 0 15,6 2-4-15,-6 2-16 0,2 2 16 0,1-3 2 16,1 4-1-16,-6 5-1 0,1-1-4 0,-1 3 1 16,-7 1 14-16,7 0-5 0,4 0 9 0,12 18 6 15,-11-8-1-15,-3 2 26 0,1-1-17 16,-3 2 26-16,-5 6-6 0,5-3-7 0,-1 0 11 15,-4 3-15-15,3 3 14 0,-1-4-18 0,0 0-4 16,-3 2-3-16,4-3 3 0,-4-3-9 16,3 0 18-16,1-1-20 0,1-4-6 0,-2 0-1 15,1-3 9-15,1-1-21 0,6 3 12 0,-2-4 7 16,2-2-24-16,-4 0 18 0,0-2-7 16,-1 0-11-16,-7 0 31 0,8 0-15 0,3 0-10 15,13-14 13-15,-11 5-30 0,1-1-4 0,-5-2-3 16,1-5 0-16,-1 2 2 0,-1-1 4 15,2 2 2-15,-2-4-11 0,-3 0-17 0,0 2 3 16,0-1 12-16,-3-1 12 0,2 4-17 0,-1-1 31 16,-3 4-22-16,0-1 13 0,0 12-4 15,0-10 10-15,0-1-14 0,-11-12-14 0,8 13 36 16,1 3-9-16,-1 2-22 0,0-1 27 0,1 2 4 16,1 1-19-16,-2-1 27 0,1 1-12 0,0 2-8 15,-1 1-10-15,-1 0 10 0,0 0 4 16,1 1 13-16,-1 0 9 0,4-1-15 0,-8 8 3 15,4-3 7-15,-2 10 1 0,1 3 25 16,0 0 4-16,1 1 25 0,2 2-11 0,2-1-1 16,0-8 8-16,0 3-9 0,12 22-13 15,-2-17 5-15,0 2-7 0,0-7 1 0,2 0 8 16,-2-4-8-16,5-1-3 0,-2-1-7 0,1-4-13 16,2-2 23-16,-3-1-20 0,-2-2-11 0,-11 0 9 15,13 0 3-15,15-19 5 0,-13 7-9 16,-1-1-10-16,-1-5-9 0,0 0 14 0,-3 1-2 15,-3 1-6-15,0-2-11 0,0 6 17 16,-3-4-11-16,-1 6-18 0,1 1 11 0,-4 2-6 16,0 0-17-16,0 7 36 0,0 0-32 15,0-6 23-15,0 6-9 0,0-8 28 0,0 8 0 16,0-7-2-16,0 7-18 0,0-9-9 0,0 2-6 16,0 7 9-16,0-7 1 0,0 7 2 15,0-8 7-15,0 8-16 0,0-6 20 0,0 6 0 16,10-9 1-16,-6 7-14 0,1 2-4 0,0 2 2 15,-1-1 2-15,2 1 32 0,9 7-9 16,-2 1 10-16,-2 0 13 0,2 4-10 0,-2-2 3 16,-1 1 2-16,0 1 3 0,-1-3 2 0,-2 0 10 15,-2 1 3-15,0-5-15 0,-3 0 10 16,1 0 6-16,-3-2-8 0,1-1 11 0,-1 1-11 16,0-5 2-16,0 0-1 0,0 0-6 0,0 7-1 15,0-7 2-15,-12 9-24 0,9-9 8 16,0 0 6-16,-1-1-2 0,1-3 2 0,0 4-2 15,0-4 0-15,1 0-11 0,1 0 1 16,-1-1 0-16,2-2-15 0,0 2 6 0,0-3-4 16,0-1 6-16,0-3-9 0,16-15 3 0,-9 9-6 15,2 2 16-15,0 2-11 0,1-1 0 0,1 3 11 16,-2 1-8-16,2 0 8 0,1 2-7 16,-1 1-6-16,-2 7 13 0,0-3-16 0,-9 4 12 15,6 0-10-15,1 0 1 0,-7 0 0 16,25 13-2-16,-15-4 2 0,0 3 1 0,-1 5 3 15,-2-5 10-15,-1 2-12 0,0 0 6 0,-1 0-6 16,-2-5 2-16,1 1 4 0,0-3 1 0,0 0-5 16,6 3 7-16,-5 0-6 0,0-5 5 15,0-1 6-15,1-1-10 0,0-3-9 0,-6 0 15 16,8 0-14-16,3 0 7 0,18-17-1 0,-12 6-16 16,-3-3-7-16,3-4 10 0,-2 0-19 15,1-3 5-15,-4 1 0 0,0 1-6 0,0-5-1 16,-2 4-2-16,-2 3 9 0,1 1 10 15,-5 7 2-15,-1 1-18 0,0 2 1 0,-2 0 13 16,-1 6 8-16,0 0-3 0,0 0 13 0,0 9-17 16,-1-2 20-16,1-2-5 0,-1 15 1 15,1-11-7-15,0 6 14 0,0 2 21 0,0 7-3 16,0 0 1-16,11 25-4 0,-4-21 12 0,0-1-10 16,0-2 2-16,1-1 4 0,2 5-2 15,-3 0 1-15,4 17 2 0,0-5-1 0,-4 1-10 16,-3-4-10-16,-3-4 15 0,-1-18-7 0,0 9-13 15,-11 28 6-15,-2-27 13 0,1-3-15 16,-1-2 10-16,-2-5-15 0,-2-3 14 0,0-2-5 16,-5 0 7-16,-1-8-10 0,1-2 6 0,9-1-3 15,-4 0 1-15,-22-15 2 0,18 4-9 0,3 1-2 16,3 1 6-16,2-1 0 0,1-1 2 16,1 0-9-16,3 0-1 0,4-4-16 0,1 1 5 15,3 6-10-15,0-1 2 0,0-3-3 0,19-19 4 16,-5 11-17-16,1-1-11 0,5-2 8 15,5 1 3-15,1-5-9 0,2 1-5 0,3-1 8 16,1-1 6-16,-1 0 0 0,-1 3 8 0,-2-2-17 16,-3 4 6-16,-1 2-2 0,-3 0 1 15,-4 0-4-15,0 4 19 0,-1-2-2 0,-1 2 3 16,-1 0-52-16,-5-4 7 0,-4 4 42 0,-2 0-18 16,0 0-1-16,-3 5 15 0,0 12-27 15,0-8 40-15,0-1-3 0,0 1-13 0,-13-3 14 16,9 7 11-16,3 1-7 0,-1 0 6 0,-1 0-1 15,2 2-26-15,0 0 30 0,0-1 0 0,0 4 11 16,1 0-1-16,1 3 36 0,1 0-1 16,4 13-7-16,0 0 26 0,2 3 6 0,1 4 5 15,0 0-2-15,0 3-7 0,0-3 5 16,0 1-4-16,0 1-1 0,-1 0-12 0,0 1-1 16,2-2-4-16,-2 2-4 0,2-5-9 0,4 17-4 15,-6-8 4-15,-1-4-8 0,-2-5-2 16,2-2-15-16,-5-9 22 0,4 0-9 0,-6-12 15 15,0 0-10-15,0 0-9 0,-9 10 1 16,6-14-11-16,-3-2-10 0,2-1 3 0,-3-3-16 16,0-6-5-16,2 1 16 0,-2-4-23 0,0 4 10 15,0 0 15-15,0-2-9 0,1 3 16 0,-2-3-22 16,2 0 15-16,1 2-5 0,-1-2 1 16,0 0 4-16,2 1 11 0,-1-1-14 0,-1 0 9 15,0 2 6-15,0-2-6 0,1 0-15 0,-1 3 26 16,4 3-15-16,-1 0-13 15,2 1 6-15,1 1 3 0,0 9-11 0,0-8-2 16,0-4 17-16,15-17 1 0,-6 13 9 0,1 1-30 16,1 1 20-16,2-1 16 0,1 3-19 0,1 2 5 15,-1-1-10-15,2 3 13 0,-2 5 9 0,0 0-1 16,-14 3 2-16,13 0 13 0,0 0-5 16,13 21 12-16,-15-8-10 0,-3 1 0 0,0-1-11 15,-3 2 15-15,-2-1 1 0,-2 3-14 16,-1-9 9-16,0 6 1 0,0-2-13 15,0 3 3-15,0 0 2 0,-14 14 1 0,7-13-7 0,2-6 13 16,1 0-14-16,0-3 3 0,0-3-12 16,0 0 0-16,1-3-15 0,-1 2-9 0,2-3-16 15,-2 2-14-15,4-2 2 0,0 0-6 16,0 0 5-16,-9-13-23 0,8 7-11 0,1-1 13 16,3-10-5-16,-3 5 5 0,0-4-1 15,11-22 0-15,-8 14 17 0,4 0 4 0,2-3 1 16,0 2-1-16,-3-1 16 0,1 2-2 0,5 1-2 15,-6 0 5-15,-1-1 4 0,1 3 21 0,-1-1-19 16,1 3 11-16,-4 1-10 0,1-1 1 16,0 1 21-16,0 0-3 0,0 0 24 0,-1 0-14 15,-1 0-10-15,-1 3 25 0,3-1-23 16,-1 3 6-16,0 2 14 0,1 3 22 0,-2 1-6 16,0 2-11-16,0 1-9 0,0 1 17 0,-1-2-14 15,1 3 1-15,-1-1 0 0,1 0-1 16,0-1 24-16,-1 4-9 0,0 0-18 0,0 0 17 15,0 0-5-15,2-4 31 0,-1 6-3 16,0 0-6-16,-1-1 11 0,1 3-1 0,-1-1-24 16,1 1 22-16,-1 1 4 0,1 0-16 15,-1-2 15-15,0 3 2 0,0-3-24 0,0 0 6 16,1 1 3-16,-1-4-26 0,0 0 17 0,0 6 8 16,0-6-20-16,0 9 13 0,0-2-6 0,0 1 25 15,0 5-8-15,0 5-7 0,0 1 15 16,0 0-1-16,0 3-1 0,0-1 3 0,0 2 1 15,0 1-3-15,0 1 0 0,0-1-4 0,15 29-8 16,-10-29 10-16,0-1 1 0,1 0-19 16,0-1 8-16,2 0-11 0,-2-3 5 0,2-1 2 15,0 0-1-15,1-1-1 0,-1-5-20 16,-3 4 8-16,1-3 4 0,0-3-13 0,2 7 3 16,-3-13 5-16,3 3-2 0,-5-1-10 0,-1-2 5 15,4 0 9-15,-2-3-1 0,-4 2-8 16,2 0 5-16,2-1-3 0,-2 0 4 0,1 0-2 15,1-1 0-15,-1-1-3 0,-3 0-6 0,0 0 1 16,7 0 6-16,0 0-16 0,-7 0 3 16,28-13-2-16,-15 4 0 0,1-1 0 0,2 0 4 15,-4 1-4-15,3-4-6 0,-5-1 0 16,4 2 5-16,-4-2-17 0,2 1 16 0,-2-1-10 16,-3 0-7-16,1 1 17 0,-3-1 1 0,-1 4-11 15,0 0 8-15,-2 3-2 0,1 0 4 16,-2-1 0-16,-1 1 5 0,1 2-6 0,-1 5-1 15,0 0 8-15,0-7-12 0,0 7 12 16,0-6-3-16,0 6-10 0,-13-12 12 0,9 10-5 16,0 2-3-16,-1 1-5 0,0 1 5 0,-5 6 10 15,-2 3 6-15,3-1-1 0,1 4 6 16,-1 1 13-16,4 0-1 0,1 2-4 0,1-2-17 16,2-1 19-16,1-3-2 0,0-3-10 15,0 4-3-15,12 12 1 0,-2-16 11 0,3-1 1 16,1-2-3-16,5-3-9 0,0 1 9 0,1-3-10 15,-8 0 5-15,6 0-19 0,28-10 1 16,-18 5 5-16,-1-4-3 0,-2 1-8 0,0-3 5 16,-3 4-12-16,0 0 9 0,-3-2-10 15,4 0-2-15,-6 2 13 0,-4 1-12 0,0-1 10 16,-1 0-3-16,-5 2 5 0,1 3-12 0,-1-4 14 16,-2 4 1-16,-2-2 0 0,1-1-14 15,-2 2 18-15,0-1-9 0,-1 0 3 0,-1 0-4 16,0 0 8-16,0 4-2 0,0 0-10 15,0 0 13-15,0-8 0 0,-14-1-11 0,9 6 13 16,-2 2-7-16,1 0 6 0,-1 1 1 0,-1 0-15 16,-3 0 7-16,-14 11 2 0,11-5 11 0,0 2-5 15,3 0-5-15,0 5-1 0,2 1 10 16,-1 1-13-16,3 2 14 0,1-4 5 16,2 3-10-16,3-4 6 0,0 1-3 0,1-4 1 15,0-2 6-15,11 10-18 0,-7-8 6 0,2-4-1 16,0-2-7-16,3-3-10 0,-1 0 15 0,0 0-15 15,21-17-6-15,-9 5 6 0,0-5-5 16,-4 0 5-16,2 0-8 0,-4-7-11 0,0-2-34 16,-4-2-6-16,0-3 7 0,-2-3-55 15,-1-2 16-15,-3 0-11 0,-2 2 12 0,0 0 18 16,-2 19 33-16,0-9-9 0,0 0 20 0,-14-21-6 16,5 22 11-16,1 8 27 0,-4 3-23 15,2 3-6-15,0 2 23 0,4 4-14 0,-3 1 34 16,2-1-8-16,7 3 8 0,0 0 2 0,-7 0 39 15,7 0 19-15,-19 20-15 0,15-11 18 16,2 11 16-16,2-1 8 0,0-7 7 0,0 7 0 16,14 29 3-16,-6-20 2 0,0 0-6 15,0-2-10-15,2 4-11 0,-1-1-6 0,-1-3-8 16,2-2-25-16,0 1-30 0,-1 0-28 16,1-4-33-16,-1-6 8 0,-4-1-92 0,2-2-6 15,-3-5-31-15,-3-2-28 0,1-2-42 0,-1-2 21 16,-1-1-174-16,0 0-60 0,-9 0 37 15,2 0 27-15,0-1 33 0,-13-1 17 0,8 2 13 16,-7 0 17-16,-4 0 32 0</inkml:trace>
  <inkml:trace contextRef="#ctx0" brushRef="#br0" timeOffset="-169573.58">11559 17304 933 0,'2'0'306'0,"1"3"-17"0,0-3 4 15,2 0-54-15,2-3-51 0,1 3 17 0,11 2-43 16,-8-2-26-16,6 0 3 0,4 0-12 0,27-13-68 15,-20 7-46-15,1-1-80 0,-3 0-82 0,3-5 14 16,3 1-300-16,1-2 43 0,0 0 16 16,2 2 30-16,1 3 10 0,4-2 20 0</inkml:trace>
  <inkml:trace contextRef="#ctx0" brushRef="#br0" timeOffset="-167233.89">12969 17357 347 0,'-2'5'280'0,"-6"5"-50"0,-3 2-8 16,1 0-10-16,1 1-8 0,0-2-22 0,-1 2-18 16,1-2-10-16,1-1-4 0,2-2-13 0,1 1-24 15,-1-4 17-15,4 0-13 0,0-3 24 0,1 3-19 16,-1-3 1-16,2 0 5 0,0-2-1 15,0 0-32-15,0 0-8 0,7 3 24 0,-5-5-11 16,3 0 5-16,8-3-8 0,-1-5-13 0,4 0-8 16,-1-4-6-16,1 0-19 0,0-4 1 15,1-1-5-15,-3-5-35 0,0-1 0 16,-1-3-1-16,0-4-5 0,-4-2-20 0,1-3 23 16,-2-1-28-16,-3-1-20 0,-2 3 22 0,0 0-16 15,-1 3 27-15,-2 18-8 0,0-7 3 0,0-5-20 16,-10-22 27-16,4 27-10 0,-2 4-7 15,-2 5 13-15,4 4 2 0,-2 2 19 0,3 4-31 16,0 1 26-16,5 2-27 0,0 0 11 16,-20 14 3-16,12-1 34 0,1 6 9 0,2 3-5 15,1 4 27-15,0 3 3 0,3 5 24 0,0-1 1 16,1-17-5-16,0 8 9 0,0 5 4 0,12 37-11 16,-9-31 3-16,3-3-20 0,-1 1 4 0,1-1-12 15,0-3 5-15,0 0-10 0,-2 3-2 16,4-5-2-16,-2-1-10 0,1-5-8 0,0-3-2 15,-3-2 5-15,0-4-7 0,-3-4-2 0,2-2 5 16,-1-2 5-16,0-1-6 0,-1-3-21 16,2 1 10-16,-3-1-12 0,0 0 6 0,0 0 6 15,8-14-7-15,-2-1-11 0,-1 3 0 0,2-5 4 16,-1 0-8-16,2 0-10 0,1 2-1 16,3 0 1-16,-5 0 10 0,3 2-14 0,0 1 8 15,3 0-4-15,-1 3 8 0,-1 1-10 0,-2 2 5 16,-1 2-1-16,-1 0 3 0,2 4-1 15,-4 0 2-15,-5 0 0 0,0 0 3 0,13 0-11 16,9 11 9-16,-11-1 8 0,1-1 6 16,-1 2-9-16,-2 3-2 0,0 0 17 0,-2 0-12 15,0 2 8-15,-1 1 0 0,1-3-3 0,-3-2 3 16,1 2-2-16,-1-4-5 0,0-1 8 0,3 4 4 16,-3-6-15-16,1-4-7 0,0 2-2 0,-1-3-13 15,3 1-18-15,-3-3-21 0,-4 0-17 16,0 0-3-16,16 0 8 0,16-10-63 0,-17 7-7 15,0-6-4-15,3 2-17 0,-1-3-6 0,2-2 5 16,-3 2 22-16,1 0-8 0,-4-2 9 16,1 3 15-16,1-2 11 0,-3 2-14 0,-5 1 29 15,0 2 12-15,-2-1 3 0,0 2 16 0,-1 2 9 16,-2-2 20-16,-1 1 28 0,1-2 13 16,-1 0 7-16,1 1 9 0,-2 0 29 0,0 5-3 15,0-7 6-15,0 7 8 0,0-8 16 16,0 1-2-16,-11-5 17 0,6 10-3 0,-4-6-11 15,-2 3 26-15,-1 1 13 0,2 4-13 0,10 0 6 16,-15 0 19-16,-18 11-23 0,15-1 7 16,2 1 7-16,-1 3 6 0,0 0-16 0,4 2-1 15,-1 1-10-15,3 1-8 0,5-2-13 16,-1 0 0-16,1 0-8 0,6-8-5 0,0 3-11 16,0-11-10-16,0 6 7 0,0 1-5 15,0-7-6-15,14 10-4 0,-9-6-19 0,2-6-1 16,11-2-3-16,-11 4-32 0,15-11 12 0,-6 1-10 15,-2-1-1-15,0-2-27 0,-2-3 22 16,2 1-20-16,-5-2 0 0,2 0 1 0,-3 0 16 16,0 0-14-16,-2 5 10 0,-2 1 7 0,0 3 4 15,-1 1-17-15,0 1 8 0,-2 2 7 16,-1 2-7-16,0 2 26 0,0-1-4 0,-1 3 10 16,0 2 8-16,-1 0-8 0,1 1 21 0,-1 2 0 15,-1 9 8-15,1 0-4 0,0-2-9 0,2-1 9 16,-1-2 4-16,1-11-9 0,0 8-8 15,0 3 8-15,13 12 10 0,-7-14-16 0,3 1 9 16,1 0-10-16,0-7-1 0,-1-1 12 16,0 0-12-16,0-2-2 0,-9 0-11 0,13 0 15 15,13-15-5-15,-9 4-3 0,-4 0-10 0,-2-1-10 16,0 0-9-16,-3-3-8 0,0 0 3 0,0-1-14 16,-5 0 10-16,-2 5-4 0,0 2 9 15,-1 9-7-15,0-7 5 0,0 0-14 0,0 7 25 16,-12-14-14-16,9 11 6 0,-1 0 12 15,1 3-36-15,1-1 25 0,-1 0-8 0,2-1 4 16,-1 2 3-16,0 2 2 0,2-2-36 0,-3 1 5 16,4 0 6-16,1 0 5 0,0 1 36 15,0 1 1-15,2-1-1 0,1 2 16 0,9 4-3 16,-1 1-43-16,2-1 6 0,2 4 2 0,1-4 13 16,-3 1 2-16,3 3 1 0,-3-2 1 15,2 1 19-15,0 0 0 0,-4 0-2 0,-1 1 2 16,-5 0 14-16,2-2 12 0,-5 0-13 15,-1-3 16-15,-3 0-9 0,0 0 3 0,0-7-9 16,0 0-20-16,0 8 16 0,-22 9 13 16,9-3-6-16,-4-4-19 0,0-3 22 0,0 0-5 15,-1-2-16-15,0-2 9 0,1 2-7 0,3-1-14 16,1-2 25-16,5-2-14 0,8 0 17 0,-8 0-14 16,1 0 20-16,7 0-14 0,0 0-24 0,-8 0 7 15,0-11 6-15,8 8-17 0,0-1 3 16,2 0 22-16,2 0-18 0,6-6-1 0,1 2 9 15,2-3-4-15,3 1-23 0,0-2 16 0,5 3 1 16,-1-3 1-16,0-3-11 0,0 1-1 16,0-2 8-16,-2 0 6 0,2 2 3 0,-3-2-1 15,-2-2 1-15,3 1-43 0,-4-5 9 0,2 3-5 16,-2-1-11-16,0-2 19 0,-4-1 16 16,1 1-17-16,0-3 10 0,-4 1-3 0,-1 2-5 15,-6 2 4-15,2 1-16 0,-2 5 2 0,0 14 20 16,0-14 13-16,0 1-8 0,-13-6 30 15,9 12-7-15,-3 2-6 0,2 3-1 0,-2-1 11 16,3 3 3-16,-2 0-1 0,1 0 14 16,-4 0-4-16,-10 13 33 0,7-4-7 0,2 1 18 15,2 3-18-15,0 1 14 0,4 2-6 0,-1 1 4 16,2 5 4-16,3-3-12 0,0-9 8 0,0 5-2 16,0 4-7-16,0 1-2 0,15 23 10 0,-8-24-19 15,1 1 1-15,-1 0-12 0,-1-4 4 16,1 1-16-16,1 0 8 0,-4-7-11 0,2 3 5 15,-1-5 7-15,-2 1-7 0,0-3 4 16,-1-2-6-16,0 1 8 0,0-2-7 0,0-1 11 16,-2-2-9-16,2 3 7 0,-1-1 2 0,-1-1 0 15,0-1-10-15,0 0-8 0,0 0 0 0,0 0-2 16,0 0-13-16,4-11 3 0,-4 8-5 0,0-1 5 16,0 0 1-16,1 1-15 0,0 0 4 15,1-2-2-15,0 1 0 0,1 0 9 0,0 1-7 16,3-2 16-16,-3 3-17 0,1-1 13 0,2 1-4 15,-2 1 2-15,0 0-6 0,2 0 9 16,-1 1-11-16,1 0 6 0,-6 0 7 0,6 0-10 16,15 10 11-16,-8-1 0 0,-3-4-11 0,-2 1 1 15,1 0 7-15,-5-3 4 0,1 3 1 16,0-3-17-16,-1 2 1 0,-2-2-40 0,1 0-19 16,-1 1 7-16,0-1-93 0,-2 0-20 0,2 1-31 15,-1-3-74-15,1-1 28 0,-1 1-271 0,2-1 40 16,-3 0 34-16,0 0 50 0,0 0 14 15,23-12 43-15,-5 4 1 0,0-1 35 0,4 0 13 16</inkml:trace>
  <inkml:trace contextRef="#ctx0" brushRef="#br0" timeOffset="-166611.19">14654 17235 732 0,'-2'-6'301'0,"-2"1"-27"16,1 2-27-16,-2-1-11 0,3 2 0 15,-4-1-46-15,3 3-12 0,-4-2-11 0,0 1-17 16,0 2 1-16,-1-1 2 0,-15 12-10 0,12 0-16 16,-3-1 54-16,3 5-5 0,-1 1 4 0,-1 1-7 15,5 2-6-15,-1 0-21 0,2-3 1 16,4 2-14-16,-1-2-9 0,2 0-12 0,2-4-15 15,0-13-11-15,0 9-6 0,14 12-9 0,-8-11 0 16,3-5-15-16,-2-2-21 0,2-1-1 16,-2-2-6-16,1 0-21 0,1 0-7 0,3 0 12 15,17-17-25-15,-13 7-2 0,0 0-3 16,-3-3-10-16,5-1-2 0,-5 0-23 0,-1-3 23 16,-3 3 6-16,0-1-5 0,0 3 8 0,-4 2-12 15,1 3 17-15,-4 0 1 0,0 2-1 16,-1 2-6-16,-1 1 0 0,0 0 7 0,0 4 1 15,-1-2 5-15,1 3 14 0,-2 1 4 16,0 1-5-16,0 0 13 0,-2 10-2 0,3-1 15 16,-1-4 3-16,2-10-5 0,0 10 8 0,0 4-19 15,0 1 0-15,0-3-2 0,13 9 7 16,-9-13-3-16,1-3 5 0,-1 0-10 0,2-1 9 16,0-1-12-16,1-3 6 0,-1 2 4 15,-6-2-17-15,12 0-4 0,3 0 7 0,15-14-5 16,-17 6-2-16,-1-1-13 0,-1-2 2 15,0 2-7-15,-2-6-4 0,-3-1-1 0,-1-1-25 16,-1-1 14-16,-1 0 2 0,-1 6-15 0,-2 12 10 16,0-11-5-16,0 2 2 0,-14-10 9 0,6 12 10 15,-6 2-7-15,3 3 25 0,-10 1-18 16,13 1 1-16,-3 0 2 0,-16 15-75 0,9-9-10 16,6 2-46-16,2-3-34 0,-4 3-21 15,5-1 19-15,2-2-217 0,2-2-86 0,0 2 47 16,3-4 53-16,2-1 19 0,0 0 26 15,0 0-10-15,12 3 53 0,-7-3 26 16</inkml:trace>
  <inkml:trace contextRef="#ctx0" brushRef="#br0" timeOffset="-165760.12">15117 17306 862 0,'2'-10'276'0,"0"1"-11"15,-2 1-3-15,-2 2-27 0,2-1 32 0,-2 2-40 16,2 5-7-16,0 0-38 0,-7-17-16 0,-5 9-17 16,1-1 27-16,-5 3-25 0,1 2-2 15,9 4-3-15,-4 0-11 0,-3 0-8 16,-16 15 10-16,15-6-4 0,-2 3-27 0,3 1 5 16,-1 1-10-16,5 3-9 0,1 0-7 0,-4-1-6 15,10-1-25-15,0-1 1 0,2-8 6 0,0 1-18 16,0 3-4-16,18 14-15 0,-11-15-20 15,1-4 7-15,-1-2-41 0,2-2-30 0,-2 0 31 16,-7-1-4-16,8 0 1 0,5 0-63 16,16-10-2-16,-18-1 4 0,4-2-20 0,-5-1-7 15,0-2-17-15,-3-4-12 0,0-2-14 0,-4-3-4 16,1 1-9-16,-4-5-19 0,0-2 13 0,2 2 17 16,-2 0-22-16,0 17 20 0,0-10 39 0,0-2 11 15,0 0 17-15,-12-22 56 0,8 26 5 16,4-2 50-16,-7 3 8 0,3 0 16 0,-2 4 5 15,3 5 13-15,-1-5 2 0,-3 5 7 16,4 2 11-16,1 2 17 0,0 2 3 0,0-1-20 16,-1 3 9-16,2-2 4 0,1 3-6 0,-1-1 9 15,1 2 24-15,0 0-12 0,0 0 14 16,0 0 11-16,-8 11-5 0,6-5 11 0,-2 10-6 16,2 4 2-16,2-1 5 0,-2 3-1 15,2-10 13-15,0 7-5 0,0 3-5 0,0 5 1 16,0-1-27-16,14 30 5 0,-10-27-14 0,-1 1-6 15,3 0-8-15,0-3-2 0,0-3 0 16,2 0-18-16,-1-2-20 0,2-2 5 0,-2-1-10 16,2-2-8-16,0-3 22 0,2 0-9 0,0-3 3 15,3-2-26-15,0-1 11 0,-4-5-15 0,2 1-3 16,-3-4 11-16,2 0-5 0,-3 0-14 16,2 0 12-16,3 0-18 0,17-15 5 0,-14 6-22 15,-1 1 14-15,1-6-24 0,-3-1 7 0,-1-2 9 16,-1 2-4-16,-4-3-4 0,1 1 8 15,0-1 0-15,-2-1 2 0,-4 3-10 0,0 3 14 16,-2-4-4-16,0 10-7 0,0-3 12 0,0 2-22 16,0 1 19-16,-10-7-12 0,7 10 16 15,-2 0-2-15,1 1 1 0,0 2 1 0,1 1-5 16,-3 1 2-16,1 1-13 0,1 0 20 0,-8 9-5 16,3 5 9-16,-1-1 23 0,0 3-3 15,3 0-10-15,3 3 0 0,2 0 13 0,0 1-10 16,2-13-8-16,0 5 6 0,13 17-3 15,-7-14-9-15,4-3-2 0,1-4 13 0,5 0-27 16,-5-8-24-16,2 1-39 0,-13-3-8 16,16 0-34-16,0 0 11 0,22-17-157 0,-22 7-43 15,2-4 27-15,-3 3 25 0,-3-3 24 16,1 2 22-16,-2 0 21 0,-1 0-324 0,3 2 62 16,-2 5 11-16,3-3 39 0,0 2-1 0,-1 5 65 15,7-5 14-15,-7 6 33 0,4 0 26 16,4 0-11-16</inkml:trace>
  <inkml:trace contextRef="#ctx0" brushRef="#br0" timeOffset="-164258.97">9438 18094 309 0,'0'0'121'0,"14"-13"-17"16,-14 13 41-16,0 0-14 0,28-25 2 0,-25 23-4 15,-2 2 10-15,3-5 15 0,-2 4 2 0,-2-1 20 16,-3 2-9-16,4 0-20 0,-1-1 1 15,-3 0-14-15,1 1-22 0,-1 0-10 16,-1-3 9-16,2 2-18 0,-3 1 23 0,1 0-13 16,0 0-27-16,-4-2-14 0,0 5 15 0,2 0-14 15,-2 2 1-15,-3-2-19 0,2 8 13 16,0-5 7-16,-3 3 2 0,-4 2 14 0,3 0-45 16,-3 7 50-16,4 5-32 0,-2 1-2 15,0 3-6-15,0 4-5 0,2 2 12 0,2-3-6 16,2 3-5-16,0-1-4 0,2 1 5 0,4-1-7 15,2-16-3-15,0 8 18 0,0 1-22 16,16 25-3-16,-6-24-20 0,2-2-2 16,-5 0-1-16,8-3 0 0,2 0 8 0,5-4 3 15,0 0-23-15,6-1-54 0,2-5-16 0,-1-1-21 16,10 0-53-16,-4-1-29 0,4-4 17 0,-4 2-197 16,-4-4-103-16,1-3 40 0,-17 0 29 15,4 0 25-15,3 0 46 0,20-11 7 0,-23 6 17 16,0-1-24-16</inkml:trace>
  <inkml:trace contextRef="#ctx0" brushRef="#br0" timeOffset="-162500.53">9724 18515 368 0,'0'0'192'0,"0"0"-20"16,0 0-22-16,0 0 1 0,0 0-18 0,0 0 8 16,0 0-45-16,0 0 22 0,0 0-3 15,0 0 2-15,0 0-25 0,0 0 13 0,0 0 5 16,0 0 21-16,0 0-10 0,0 0-7 16,0 0-27-16,0 0-1 0,0 13-2 0,0-13-4 0,0 0-13 15,0 0 17-15,0 0 0 0,0 20-37 16,6-20 13-16,-4 3-2 0,4-6 3 0,5-2-7 15,1-1 14-15,1-2-25 0,-1-2 11 16,4-1-7-16,-4-1 2 0,4-1-5 0,0-3-19 16,1 0 1-16,-2-3 12 0,5 2-11 0,-5-7-11 15,-4 2 1-15,0 1-10 0,-2-3 12 16,-4 0 9-16,-2 1-17 0,-1-1 23 0,-1 2-36 16,3 3 8-16,-4 9-11 0,0 0 33 0,0 1-28 15,-11-10-12-15,1 11 14 0,4 6-15 0,-1-1 19 16,-3 5-18-16,10-2 29 0,-21 12-16 15,10-4-6-15,1 3 22 0,1 3-25 0,0 1 13 16,2 1-18-16,0 0 4 0,-2 4 8 0,4-4-5 16,5-9 2-16,0 2 12 0,0 2-18 15,0-1 16-15,0 0-12 0,14 11 16 0,-8-11-22 16,2-3 26-16,2 1-20 0,1-1 0 0,2-1-1 16,0 0 24-16,1-1-28 0,2-2 7 15,0 3-10-15,3-4-1 0,-4 4 24 0,-3-5 1 16,8 0-9-16,0 4-14 0,-5-3 19 0,-2 1-14 15,1 1-4-15,-7 7 22 0,1-5-6 16,2-3 19-16,-4 0-15 0,2 2 0 0,0 3 15 16,-4 4-27-16,-2-4 12 0,-1 0 23 0,2 1 5 15,-3-9-11-15,-12 20-12 0,10-13 21 16,-4 3-14-16,-3 0 16 0,2-1-14 0,-4-2-13 16,1 5 2-16,0-5 19 0,-1-2-48 0,4 3 21 15,-2-2-18-15,-2-1 39 0,4 3-44 16,6-6 13-16,-5 4 10 0,2-4-11 0,-1 2-11 15,1-2 49-15,2-2-27 0,3 0 5 0,0 1 0 16,2-2-16-16,2-1 9 0,-2-2 20 16,3-1-42-16,3 0 0 0,1-3 34 15,0 2 5-15,3-1-18 0,1 0 5 0,0 1-6 16,-3 1 1-16,2 0-15 0,-3 0 22 0,1 1-10 16,-3-1 31-16,1 3-33 0,-2-3-19 15,1 0 16-15,-1 2 20 0,3-3-21 0,-4 0 15 16,0 4 1-16,-1-5-9 0,0 0 16 0,-2-1 14 15,0-2-35-15,-2 1 38 0,-1 9-31 16,0-12 17-16,0 0-28 0,0 2-15 0,0-4 13 16,0 2-16-16,0-1 18 0,0 3 7 0,0-2 1 15,0 3-20-15,0 2 22 0,0 0 13 16,0-1-27-16,0 8 13 0,0-7 7 0,0 7-24 16,0 0 29-16,0 0-12 0,0 0-14 0,-2-8 29 15,6 20 25-15,0-4-26 0,-4 3-1 0,2 6 52 16,0-2-18-16,1-1 16 0,-6 5 14 15,1 3-4-15,5-4 13 0,0 3-15 0,2 2 6 16,-1-3-17-16,1-1 2 0,2-1-19 0,-5-3 18 16,4 0-21-16,-1-5-7 0,0-1 5 15,-1-3 2-15,0-1-15 0,4-3-32 0,2-3 1 16,-3-6-120-16,-1-1-35 0,3-4-69 0,0-2-39 16,-4-5 26-16,2 5-262 0,-1-10 34 0,-1 4 29 15,-3-12 32-15,-2 8 27 0,0 12 10 16,0-2 64-16,0-3 22 0,-16-18-3 15</inkml:trace>
  <inkml:trace contextRef="#ctx0" brushRef="#br0" timeOffset="-162335.54">10214 18117 215 0,'-6'4'287'0,"7"2"-65"0,-1 3-49 0,3 2-63 15,2-2-22-15,0 4-46 0,1 3-4 0,1 1-141 16,-1-3-142-16,4 3-52 0,-6 2-4 16</inkml:trace>
  <inkml:trace contextRef="#ctx0" brushRef="#br0" timeOffset="-161632.97">10525 18429 513 0,'-8'-13'305'0,"3"4"-34"0,-4-5-25 15,0 1-19-15,-3 2-10 0,1 0-18 0,0 1-11 16,4 2 3-16,-5 5-37 0,2 1-27 0,0 2-4 16,0 0-2-16,-15 13-19 0,11-4-1 15,3 3-28-15,2 3 41 0,-1 2-40 0,-5 3-10 16,9 0 24-16,2 5 1 0,0-3-13 0,3 1-19 15,2-3 3-15,-1-10-8 0,0 4 27 0,20 17-8 16,-10-18 7-16,2 0-7 0,1-5-8 16,3-5-2-16,1 0-20 0,-2-5 12 15,2-2-25-15,2-3 3 0,-3-2-3 0,-1-4 1 16,5 1 12-16,-9-5-27 0,0-1-8 0,-3 5 0 16,-1-6-1-16,-1-1 0 0,-5-2-1 0,4 4 0 15,-5 11-22-15,0-7 3 0,0 0 0 0,-12-10-31 16,10 16 34-16,1 2-15 0,0 0 6 15,-2 5-11-15,1-2 27 0,1 3-29 0,-2-3 45 16,-2 9-19-16,3 0 2 0,-1 1-10 16,3 2-5-16,2 7 23 0,-2-16-16 0,0 12 0 15,7 15 2-15,-2-6 1 0,-1 1 56 0,3-3 3 16,-1 3 11-16,-2 2-7 0,5 0 4 16,1 1-22-16,-1 1 26 0,1-1-19 0,-2 2 4 15,-1-3-4-15,0 0 5 0,-2 0 1 0,-1-2-13 16,-2-3 8-16,-2-3 2 0,0-9 3 0,0 4-10 15,0 2 9-15,-16 8-15 0,9-12 8 16,-4-2 4-16,0-1-17 0,-3-1 2 0,-2-2-2 16,-1-1-6-16,-1-2-10 0,0-3 14 15,0-1-11-15,-2-2 4 0,2-1-6 0,0 0 4 16,4-1-10-16,0 1 7 0,3 0 0 0,1 0-15 16,6 2 6-16,-2-1 2 0,3-2-13 0,0 0 24 15,1-1-24-15,5-3 5 0,3 0 11 16,2-4-9-16,2 1 11 0,4-1-13 0,3 0 5 15,3-1-15-15,2-1 3 0,2-2 3 0,0-3-5 16,1 6-18-16,-1-2 10 0,-2 4-20 16,0-1-22-16,2 3 7 0,-1 1-64 0,-3 1 25 15,3 0-44-15,-2 0-39 0,-4-2-2 0,-4 6-28 16,-4 0-38-16,4 4 23 0,-5-2-146 16,-2-1 29-16,-2 5 28 0,0-4-105 0,1 1 22 15,-1 3 39-15,3 1 24 0,-5-2 22 0,-1-1 20 16,2 1-28-16</inkml:trace>
  <inkml:trace contextRef="#ctx0" brushRef="#br0" timeOffset="-160733.44">10707 18364 377 0,'1'1'304'0,"-2"0"-48"0,4 0-10 16,-5 1-10-16,3 5-13 0,1 2 11 0,-1 7-17 16,-1-9-19-16,0 4 32 0,9 14-59 15,-8-7 12-15,-1 4-17 0,2-2-18 0,4-1 17 16,-6-6-27-16,0 3-18 0,4 0 3 0,-4-4-36 16,2-2-10-16,0-3 36 0,-2 1-34 15,1-5 0-15,0-3-10 0,-1 4-7 0,0-4 23 16,0 0-35-16,-4 0 14 0,2-4-6 0,2-3-6 15,-6 0-5-15,3-5-28 0,2-2-16 0,-3 0 11 16,2-3-22-16,2 6 0 0,0-3-28 16,0-2 5-16,12-20 4 0,-6 16 27 0,1 4-1 15,2-1-9-15,-1-2 26 0,4 4-22 0,-2 0 0 16,1 3 8-16,0-1 0 0,-2 5-20 16,1 5-5-16,-4-1 15 0,2 4 1 0,-8 0 23 15,10 0 1-15,10 17 7 0,-10-3 16 16,-1 3-12-16,-1-2 20 0,-3 5-19 0,0 1 8 15,1 1 21-15,-4 1-16 0,2-2-4 0,-1 0-1 16,-1 1-12-16,-1-2 9 0,-1-12-8 16,0 5 13-16,0-2-18 0,0 3-17 0,0-5 10 15,0 1-2-15,0-3-32 0,0 0-33 0,0-7 8 16,0 5 5-16,11 1-72 0,-9-10-25 16,4-1-48-16,3-1-28 0,4-2-11 0,2 3-2 15,5-5 21-15,1-2-177 0,6 3-87 16,1-3 29-16,0 4 34 0,3 1 49 0,-3 5 5 15,0-3 48-15,-3-4 10 0,-5 9-45 16</inkml:trace>
  <inkml:trace contextRef="#ctx0" brushRef="#br0" timeOffset="-159951.65">11276 18441 303 0,'-8'-14'369'0,"-4"4"-53"0,0 0-26 0,0-4-46 16,-7 2-14-16,7 4-5 0,2 1-18 0,-2 0-20 15,1 2-18-15,-3 0-23 0,3 4 10 16,4 1 9-16,-5 0-54 0,0 0-13 0,-15 14 31 16,11-4-15-16,0 3 14 0,5 0-23 0,-4 5 33 15,-2 7-8-15,6 0-26 0,1-1-10 16,2 1 2-16,2-2-2 0,3-3 2 0,2 2-12 16,1-13-8-16,0 1-19 0,13 17 8 0,-6-18-15 15,2-3 15-15,2 0-12 0,-4-4-8 16,7-3-8-16,1-2-7 0,0-7-7 0,4 1-10 15,-3-2-8-15,-1-3-22 0,3-3-17 0,-3-2-3 16,1-1 6-16,-7-3-25 0,5 0-21 16,-5-3 13-16,-1 4 9 0,-1 0-3 0,-1 3 12 15,0 3 6-15,-4 2-9 0,-2 14 8 0,0-11 15 16,0 3-15-16,0 8 19 0,0-7 17 0,-5 2-34 16,3 11 38-16,-8 3 1 0,7-1-1 15,1 3 32-15,0 4 13 0,0 2-11 0,4 2 14 16,1 1 14-16,0-1-19 0,0 4 6 0,1-2 6 15,2-1-7-15,2-2 5 0,-1 1-8 16,7-2-4-16,2-2-1 0,6-1 10 0,-10-3-25 16,5-5 12-16,-1-1-5 0,-2-1-7 0,0-5-13 15,0-3-5-15,0 0-15 0,-1-3-14 16,0-3-26-16,-4-5 13 0,4-1 4 0,3-3-39 16,-13-3-28-16,3-4 4 0,-2 0-11 15,0 0 4-15,-1 0-4 0,-3 11-5 0,0-6 9 16,0-6 3-16,-16-25 14 0,12 27 8 0,-1 0 6 15,1 5 18-15,-8-1-1 0,10 2-8 0,-6 4 16 16,6 1 16-16,-1 2 6 0,-3 4 26 0,5 0-2 16,-4 1 13-16,1 1-17 0,0 1 29 15,3 1 1-15,0 0 7 0,0 4 3 0,-1-4-1 16,0 4-21-16,2 0 2 0,0 3 31 16,0 1 20-16,0-1-6 0,2 6 36 0,-2 5-6 15,0-6 11-15,9 21 8 0,-3-5-5 0,0-1 16 16,3 2-3-16,-1 7-8 0,-1-3 13 0,-1 0-5 15,-1-2-15-15,1 5-8 0,1-2-4 0,1 2 2 16,-2 0-25-16,0-2 10 0,0-1-19 16,3-4-10-16,-2 0-10 0,2-4 17 15,-2-3-26-15,-1 0 8 0,4-3-14 0,-5-5 22 16,1-5-26-16,-1 5-1 0,8-6-10 0,-7-4-23 16,2 0-14-16,-4-4-30 0,3-1-29 0,2-1 10 15,1-2-76-15,0-2-18 0,-1-1-31 16,-1-3-41-16,-2 1-27 0,-1 2-11 0,6-1 26 15,-2 2-162-15,-2-4-57 0,3 4 17 16,-4 5 32-16,0-5 55 0,-2 3 25 0,-8-3 24 16,1 3 25-16,-1 0-16 0,-2-3-15 0</inkml:trace>
  <inkml:trace contextRef="#ctx0" brushRef="#br0" timeOffset="-159716.22">11393 18378 627 0,'-5'-2'389'0,"5"0"-58"0,3 2-42 16,-4-2-43-16,2 2-28 0,3 0-1 0,5 0-23 16,1-3-47-16,1 3-16 0,6-3-25 0,-9 3-5 15,8 0-9-15,1 0-31 0,23-5-46 16,-17 1-16-16,-1-1-55 0,-3 1-34 0,6-4-58 15,-7 1 16-15,0 1-278 0,-2 2 30 0,0 1 23 16,-6 3 26-16,8 0-23 0,0 0 12 0,3 0-11 16</inkml:trace>
  <inkml:trace contextRef="#ctx0" brushRef="#br0" timeOffset="-158616.93">11719 18359 473 0,'0'0'306'0,"1"-2"-21"0,0 3-17 16,0-2-40-16,2 0-30 0,-2 1 0 0,-1 0-15 15,-1 9-14-15,0-5 15 0,-1 0-19 16,2 9-18-16,0 2 60 0,0-7-11 0,3 22-19 15,2-7 1-15,1 2 6 0,0-2-14 0,-1 0-30 16,1 2-10-16,0-4-9 0,2 1-22 16,-2-3-21-16,3-4 9 0,-2-1-17 0,-1-1 6 15,-1-3-17-15,3-4 2 0,-1-1-13 0,-2-2-3 16,5-3-6-16,1-5-7 0,-2 0-25 16,1-5-3-16,-1-1-10 0,0-4-2 0,4 1-35 15,-6-7 16-15,1 3 3 0,-2-4-52 0,0-3 35 16,-3 0-34-16,-1 0 24 0,4-2-24 15,-4 8 20-15,-2-4-6 0,0 12 3 0,0-1 6 16,0-3 41-16,0 1-30 0,0 2 18 16,0 3-23-16,0 1 43 0,0 1-20 0,0 7 11 15,0-8 2-15,0 8 2 0,0 0-5 0,0-6 8 16,0 6 22-16,0 0-7 0,-6-9 3 16,5 10-7-16,0 2 10 0,-2 2 2 0,4 0 4 15,-3 3-3-15,0 0 44 0,1 7 10 0,1-15 11 16,0 14 3-16,0 5-3 0,-4 24 0 15,4-19 10-15,2-5-1 0,4 6-6 0,-6-12-4 16,4 23-14-16,0-11 0 0,2-7-14 16,1 3-7-16,4-5 9 0,1 0-10 0,-6-4-7 15,8-2 0-15,-1-2 1 0,3-3-4 0,-2-3-14 16,1-2-4-16,0-3 8 0,1-3 5 16,2-4-22-16,-3-3 6 0,3 1-17 0,-2-5-19 15,-2 1 2-15,-2-4-28 0,-2-2 20 0,-2-3-27 16,-2-2 1-16,-2-1 2 0,-4 0-8 15,1 4-9-15,-1 11 16 0,0-3 16 0,-13-13-20 16,6 12 11-16,3 4 8 0,-3 6-3 0,-3-3 0 16,4 7 7-16,-2 0 23 0,-1 2-39 15,0 1 4-15,9 0 24 0,-6 0 9 0,6 0 5 16,-15 11-19-16,13-11 11 0,-2 2-4 0,5 2 12 16,-1 1-5-16,0-5-2 0,7 5 2 0,-3 2 0 15,4 0 10-15,-1 7-7 0,7-2 6 0,-5 1-2 16,2 4 7-16,1-5 3 0,1 6 3 15,0 2 7-15,-3 0 15 0,5-1-7 0,0 1-17 16,-1 0 15-16,-2-2 13 0,-1-1-4 16,1-2-17-16,-5-4 24 0,4 2-11 0,-8-3-1 15,-2-1 9-15,1-2 1 0,-2-7-9 16,0 0 4-16,0 5 13 0,0-5 6 0,-11 14-6 16,1-11-9-16,-1-2 2 0,1 1-11 0,-1-2 1 15,-2-5-8-15,2 4 14 0,1 0-5 0,0-2-4 16,0-2-10-16,2-2 14 0,0-3-11 15,3 3-5-15,1 0-3 0,5-1-7 0,-2-3 11 16,1-2-8-16,4 3 5 0,4-2-8 16,1 0 6-16,0-4-12 0,3 1-29 0,3-3-16 0,-4-3-10 15,2 1-19-15,2 5-12 0,4 1 7 16,1 0-75-16,-2 2-11 0,-1 1-14 0,4 1-13 16,-3-2-40-16,5 2 25 0,3 6-88 15,-2-7-68-15,-3 5-95 0,5-2 44 0,-1 3 27 16,1 2 29-16,-1-2 23 0,-1 3 23 0,-1 1-10 15,0 1 27-15</inkml:trace>
  <inkml:trace contextRef="#ctx0" brushRef="#br0" timeOffset="-158204.38">12557 18514 779 0,'1'2'285'16,"6"4"-10"-16,-6-6-42 0,0 0-3 0,1 1-6 16,7 0-18-16,-1 1-3 0,-6-4-28 15,6-2-25-15,-4-1 1 0,5-3-16 0,4-2-2 16,-4 0-44-16,-1 1-9 0,-3-3-9 16,2-1 10-16,-1-2-7 0,-4 0-4 15,1-3-11-15,-3 7 11 0,0-2-16 0,0-3-5 16,0-2-5-16,0 0-5 0,0 3-12 0,-5-11-3 15,-2 17-2-15,-4 4-3 0,-4 2 27 0,15 3-6 16,-24 11 3-16,11-1 22 0,2 12 4 0,3-3 7 16,-1 0 18-16,-2 4 10 0,4 0-10 15,4 3 8-15,-2 0-10 0,5-3 6 0,0-11 1 16,0 5-17-16,11 19-11 0,-4-17-4 16,4-6-1-16,1-1-16 0,3-5 10 0,0-2-30 15,1-2-40-15,1-6-34 0,5 0-46 16,0-6 8-16,-6-3-131 0,2 4-34 15,3 0 24-15,-5 2-288 0,2-7-17 0,-1 4 44 16,-1 3 35-16,-2 1 33 0,8 2 37 0,-13 3 17 16,8 0 42-16,8 0 31 0,-1 0-20 15</inkml:trace>
  <inkml:trace contextRef="#ctx0" brushRef="#br0" timeOffset="-153556.62">2384 7607 845 0,'0'0'277'16,"0"0"-20"-16,0-12-23 0,0 12 2 15,-25-21-13-15,22 17-6 0,3 1-6 0,0 1-42 16,-2 1-15-16,0 0-34 0,0 0 26 0,1 1-28 16,-1 1-12-16,2 1 4 0,-2 3-14 15,-1 1 4-15,3 1-4 0,0 18 32 0,0 0-10 16,0-12-12-16,0 5-5 0,0 4-8 0,16 29-8 15,-10-25-9-15,-1-4-2 0,2-3-1 0,2 4-6 16,0-4-22-16,-2-2-3 0,1-1 13 16,2-1-14-16,-1-2 1 0,-2-5-14 0,4 2 1 15,-3-4 6-15,-1-2-1 0,-1-4-20 0,-6 0 1 16,0 0-11-16,10 0-9 0,10-16-31 16,-9 4 9-16,-3-1-7 0,2-3 2 0,0-4-33 15,-4 1 1-15,0-5 6 0,0 1-22 16,-1-3 3-16,0 2 7 0,-3-1 12 0,1 2 15 15,0-1 1-15,-2 3 1 0,1 1 8 0,-2 7 25 16,0 2-19-16,0 2 19 0,0 9 19 0,0-7-15 16,0 0-3-16,0 7 10 0,0-7 2 0,0 7-4 15,0-8-12-15,-11 1 38 0,9 5-28 16,1 2 5-16,-1 1-5 0,2 3 1 0,-2-2-2 16,1 5 1-16,-1 10 55 0,2 2 6 0,0 1-11 15,0-8 15-15,0 5-2 0,0 4 0 16,0 1 4-16,15 27-17 0,-9-25 6 0,-1 0-7 15,4-2-14-15,1-1-1 0,0-1 4 0,2-2-13 16,0-1 7-16,0-1-18 0,4 0 19 0,1-7-10 16,0 0 5-16,-2-2-10 0,2-3-7 15,-4-3-9-15,0-1 22 0,-13 0-20 0,13 0-8 16,0 0-1-16,15-17-6 0,-16 5-13 0,-2 0-8 16,-2-1-10-16,3-3 3 0,-6-1 6 15,0 0 2-15,-4-4-13 0,0 0-2 0,-1 0-37 16,0 12 27-16,0-8 11 0,0-1-13 15,-12-17 21-15,7 20-1 0,-1 1 17 0,2 4-12 16,0 2-6-16,0 4 7 0,0-2 3 0,2 4 3 16,-2-1 23-16,1 3-22 0,-2-3-10 0,2 3 28 15,1-1-23-15,2 1 21 0,0 0 3 16,0 0-9-16,0 0 19 0,-9 15 5 0,10-9-2 16,1 11 0-16,-2-7 0 0,9 17 59 15,0-3-21-15,-2-4 19 0,0-3-13 0,2 2-16 16,1-2 10-16,-2-1 11 0,0-1-2 0,1 0-4 15,-2-4-25-15,-1-3 22 0,-1 0-15 0,-1-3-4 16,-2-1-8-16,2 0 12 0,-3-1 4 16,0-1 9-16,0 1-16 0,-1-3 3 0,0 0 3 15,0 0 5-15,1-4-17 0,-1 1-5 0,-2-2-12 16,1 1-13-16,-4-13 0 0,1-1-5 16,2-3-11-16,-2 1-1 0,2-4-12 0,-1 2 5 15,1 1 23-15,2-2-29 0,0 14 1 16,0-5 20-16,0-3 3 0,0-1-29 0,15-13 3 15,-9 16 41-15,0 3-5 0,1-1-11 0,2 5-2 16,1 1 17-16,5 1-18 0,-3 3 32 0,-2 3 21 16,-2 0-13-16,15 11 33 0,-8 1-13 0,0 3 5 15,1 3 15-15,-4 2-1 0,0 2-13 16,-2 1 7-16,0 0-12 0,-3 3-8 0,-1-1 2 16,-1-1-6-16,-3-4 3 0,3 1-4 0,-2-1-3 15,2-5-1-15,-3-4-4 0,-1 2-14 16,0-3-21-16,0-4-14 0,0-1-8 0,-1 0-36 15,0-2 6-15,0 0-99 0,0-3-41 16,0 0-85-16,0 0 29 0,0 0-244 0,17-21 9 16,-6 7 44-16,3-1 22 0,2-1 25 0,6 1 67 15,-6 0 16-15,5 1 19 0,0 1-7 16,-1 1 25-16</inkml:trace>
  <inkml:trace contextRef="#ctx0" brushRef="#br0" timeOffset="-153157.24">3461 7578 582 0,'-3'-8'358'0,"-2"1"-44"0,1 1-43 15,-1 2 16-15,1 0-68 0,-1 2 7 16,-1 1-21-16,0 2-23 0,0 1-20 0,-7 6-19 16,-3 2-6-16,1 5-2 0,1-2-14 15,1 3-14-15,1-2-20 0,-3 3 0 0,9-2-2 16,-2 2-9-16,2-5-8 0,3 0-33 0,2-2 23 15,1-1-8-15,0-9-8 0,0 0-6 0,0 8 6 16,0-8-5-16,13 14-3 0,-7-11-5 16,9 1-7-16,-3-1-2 0,7 0 26 0,-1-3-24 15,0 2-4-15,-2 1-29 0,-1-2 1 16,-5 2 28-16,1-1-3 0,-3 0-21 0,-1 0 0 16,-1 0 37-16,-1 2-17 0,-1-2 0 0,-1 4-3 15,-1-2-2-15,0 0 4 0,-1 2-4 0,-1-6 11 16,0 5 2-16,0 6-4 0,-21 11-11 15,12-9 0-15,-3-3 11 0,0-1-5 16,-2 1 2-16,-1 0-3 0,1-1-81 0,0-4-6 16,1 1-28-16,-2 0-37 0,15-6-31 0,-9 0-24 15,0 0 17-15,9 0-180 0,0 0-97 16,-14-12 59-16,13 10 2 0,1-2 22 0,1 1 47 16,2-1 17-16,0 0 22 0,9-8 0 15</inkml:trace>
  <inkml:trace contextRef="#ctx0" brushRef="#br0" timeOffset="-152910.08">3556 7611 458 0,'1'-5'374'16,"1"1"-59"-16,0 1-28 0,-2 3-24 0,0 0-10 16,1 0-20-16,-1 3-26 0,1 2 50 0,-1 2-25 15,1 11-5-15,-1-8-17 0,4 22-19 0,-1-9-22 16,1 0-20-16,-1 2-12 0,2 0-6 15,-2 0-16-15,0-2-9 0,1-1-14 16,1-1-3-16,-4-4-34 0,3-5-33 0,-1 3-2 16,-3-15-78-16,0 8-22 0,0-8-54 0,0 6-57 15,0-6 18-15,6 5-240 0,-4-8-45 16,-2-2 21-16,2 0 46 0,-2-2 29 0,2-12 0 16,-2-1 32-16,0 8 38 0,0-2 2 0</inkml:trace>
  <inkml:trace contextRef="#ctx0" brushRef="#br0" timeOffset="-152751.02">3560 7411 759 0,'-3'-4'289'0,"0"1"-56"0,-1 2-35 16,0 0-19-16,1 2-9 0,1-1-39 0,0 3-20 16,0-1-19-16,-1 3-50 0,2-3-40 15,0 5-50-15,2-2 3 0,-1 0-246 0,6 10-72 16,-6-6 42-16,4 17 6 0,-1-9-17 15</inkml:trace>
  <inkml:trace contextRef="#ctx0" brushRef="#br0" timeOffset="-151345.45">3977 7708 431 0,'0'-1'357'0,"-2"-3"-36"0,1-1-44 0,-2 0-39 15,1 0-4-15,-5-9-27 0,-7 2 7 16,2-1-32-16,1 1-14 0,-1 0-20 0,-3 2-8 16,4 2 4-16,-1 1-26 0,2 3-7 0,0 4-9 15,10 0 0-15,-8 0-4 0,-13 12-10 16,10 0 10-16,-1 1 13 0,2 4-11 0,2 2 7 16,1 2-8-16,2 2-7 0,2 1 1 0,1 0 7 15,2-3-16-15,0-11-1 0,0 4-10 16,12 19-2-16,-6-19-23 0,1-3 3 0,2 0-13 15,-2-4 7-15,0-3-6 0,0-3 9 0,-1-1-15 16,-6 0 0-16,0 0-9 0,27-12-1 16,-16 2-23-16,3-2-1 0,-5-2-7 0,0-1 5 15,-2-2-14-15,-2 0 9 0,-2-2-13 16,0-3-7-16,0-3-5 0,-3 4 6 0,0-2 2 16,1 4-11-16,-1 11 7 0,0-5 21 15,0 1 2-15,0 4-6 0,0-1 13 0,0 9-2 16,-1-7 12-16,0 10 8 0,2 1 19 0,-1 5-6 15,0-1-1-15,0 13 9 0,0-8 2 16,0 7 7-16,0 5 5 0,10 32 2 0,-5-31 4 16,1 8-3-16,1-2 9 0,2 2-18 0,1 1 11 15,2 2-16-15,2-1 11 0,1 1-1 16,0 0-13-16,-1-5 0 0,0 2-6 16,-2-4 11-16,0-3 0 0,-2-3-20 0,-1 2 3 15,-3-6-7-15,-4 4 14 0,0-4-25 16,-2-14 25-16,0 5-21 0,-17 7 6 0,5-8 10 15,-2-4-11-15,-3 0-8 0,-2-5-3 0,8-1 6 16,-5 0-2-16,-25-12-31 0,18 4-8 0,-2 2 3 16,1 0-1-16,1-3-1 0,3 1-2 15,1 0-5-15,-1-2-7 0,5-1-9 0,-1 0-7 16,4 1 11-16,4-4-8 0,1-1-3 16,5-1 1-16,1 1-12 0,1 6 6 0,12-20-3 15,-5 8 11-15,4-2 3 0,0 1 8 0,2 0-8 16,0-3 9-16,3 0-11 0,4-1-7 15,0-1 4-15,1-1 29 0,1 0-12 0,0 2 7 16,2-3-4-16,-1 2 5 0,1 0 15 0,-1 3-13 16,-5-1 3-16,1 0 3 0,-2 3 2 15,-2 0 1-15,-1 1 3 0,-1 0 0 0,-1 0-26 16,-4 2 12-16,0 0-1 0,-3 1-6 0,0 2 16 16,-3 4 2-16,-1 3 3 0,-1 2-21 15,0 7 10-15,0 0-13 0,0 0 32 0,-11-9-7 16,6 9-8-16,-1 1 13 0,-6 7 7 0,2 0 4 15,-3 4-16-15,0-1 1 0,3 2 3 0,5 0 11 16,-3 1 0-16,1-2 2 0,1 3 0 16,1 1 40-16,2 1 8 0,2 2-20 0,1-9 38 15,0 4-18-15,0 1-17 0,0 2 11 0,14 17-1 16,-8-19 6-16,-1 0-10 0,2-3-19 16,-3-3 8-16,1 2-5 0,-2-3 12 0,-1-1-25 15,1-1 12-15,-1-1-1 0,0-2-6 0,0 1 5 16,-1-2-13-16,-1 0 17 0,2 0-9 0,-2 0-7 15,0-1 9-15,0-1-7 0,0 0 8 16,0 0-17-16,-2-12 16 0,1 7-15 0,-1-2 1 16,-2-10-6-16,3-4-12 0,0 3-18 15,0-1 20-15,1 8 3 0,0-2 10 0,0-4-2 16,0 2-7-16,14-18-3 0,-11 18-1 0,4 2 5 16,-3 3-13-16,3-1 8 0,0-1-13 15,0 5 13-15,2-3 18 0,-2 4-15 0,2 3 3 16,0 0-22-16,-3 3 13 0,0 0 7 15,-6 0 16-15,7 0 4 0,14 8-3 0,-9 0 13 16,1 2-11-16,-3 4 10 0,-1 1 18 0,0 2-8 16,-4 1-6-16,-2 1 0 0,0 2-2 0,-1-1 5 15,-2 4-8-15,0-16-3 0,0 6 12 16,0 3-14-16,0-1 6 0,0-3-18 0,0 0 21 16,0-2-19-16,0-1 2 0,0-3 12 0,0 0-7 15,0-7 4-15,0 6-9 0,10 4 8 16,-4-9 2-16,-1 0 6 0,2-2-10 0,-1-1 0 15,14-5-10-15,-2-4 10 0,3-1 0 0,-2-4-9 16,-3 1 4-16,0-4-13 0,1-1-4 16,-3-1-6-16,-2-1 14 0,-1 0-29 0,-2-2 13 15,-1-1-8-15,0 0 0 0,-1 2 9 0,-4 2-11 16,0 2 13-16,-2 4 4 0,-1 4-3 16,0 11-4-16,0-9-12 0,0 3 23 0,-14-5-3 15,8 10 4-15,2 1-17 0,-2 0 19 16,-9 8-3-16,2 0 5 0,-1 5 3 0,2 2-5 15,2 3 20-15,2 3 4 0,1 4 15 16,1-2 19-16,4 3-8 0,0-3 9 0,2-8 1 16,0 2 8-16,0 3-3 0,12 17-18 15,-4-20-7-15,0-2 1 0,0 0 4 0,2-2-6 16,3-5-9-16,-1 0-14 0,0-5-36 0,-12-3-26 16,14 0-52-16,4 0 9 0,18-12-89 15,-15 3-31-15,-1 1-25 0,3-3-41 0,3 2 29 16,-2-3-198-16,3 3 38 0,-3 1 31 0,1-1-31 15,-3-1 1-15,-1 0 13 0,-1 3 54 16,-1-1 7-16,3 1 17 0,-6 0 31 0</inkml:trace>
  <inkml:trace contextRef="#ctx0" brushRef="#br0" timeOffset="-151022.9">4927 7614 980 0,'-2'-6'352'16,"-6"-3"-24"-16,0 1-40 0,-4-1 15 16,4 5-17-16,0 0-34 0,-2 1-10 0,1 2-16 15,0-2-15-15,1 3-39 0,-1 0-2 0,0 0-23 16,-18 10-3-16,9-2-16 0,0 3-5 16,1 1-7-16,3 4 2 0,0 5-11 15,3-2-10-15,2 0-11 0,1 1-7 0,2-1-7 16,1-1 3-16,4 0-12 0,1-10-2 0,0 4-6 15,14 14-3-15,-6-13-9 0,2-6-17 0,3 1-27 16,-3-4-30-16,1-4-45 0,0 0 8 16,-11 0-64-16,11 0-35 0,16-18-25 0,-12 4-23 15,0 2-9-15,-2-2-39 0,-2-7 23 16,-1 1-234-16,-4 0 33 0,-3 0 29 0,0-3 24 16,1-2 30-16,-4 1 25 0,0 10 25 0,0-5-16 15,0-6 36-15</inkml:trace>
  <inkml:trace contextRef="#ctx0" brushRef="#br0" timeOffset="-150768.6">4793 7272 493 0,'-3'-7'373'0,"1"4"-41"0,0-1-47 15,0 0-8-15,0 4 1 0,-1 2-33 0,3 2 41 16,-1 1-15-16,0 4-15 0,1 11-12 16,0-8 8-16,0 7 4 0,17 30-3 0,-8-19-12 15,2 3-8-15,-1 1 2 0,0 1-49 16,2-2-18-16,0 3 5 0,-1-4-24 0,3 1-21 15,-3-4-10-15,0-1-8 0,0-3-31 0,-1-2 10 16,2-2-41-16,-2-1-34 0,-4-3-29 16,1-5-38-16,-2 0-37 0,-1-7-39 0,-3 2 13 15,1-6-142-15,0 0-47 0,0-1 28 0,-2 0-270 16,0 0 11-16,0 0 41 0,0 0 58 16,0 0 28-16,16-13 36 0,3 3 18 0,5-2 6 15,0 1 47-15,4 1 6 0,2-2 33 16</inkml:trace>
  <inkml:trace contextRef="#ctx0" brushRef="#br0" timeOffset="-149688.58">5591 7441 455 0,'1'-9'346'0,"0"1"-41"0,-1 1-28 16,0 0-29-16,0-1 10 0,0 1-31 0,0 7-18 15,0-6-24-15,0 6 36 0,0-15 0 0,-14-9-29 16,8 19-9-16,-1 0-41 0,1 2 15 16,0 1-24-16,-1 1 6 0,1 1-18 0,6 0-5 15,-21 11-5-15,6-2-9 0,2 4 20 16,1 3-8-16,-1 4 0 0,2 2-7 0,1 2 12 16,1 0-11-16,2 3 1 0,4 1-4 0,-2-2-8 15,1 2 1-15,4-3-10 0,0-12-15 0,0 4-14 16,13 24-2-16,-4-21 4 0,3-1-6 15,0-3-13-15,2 0-13 0,0-4 20 0,2-3-18 16,3-2-2-16,0-6-8 0,8 2 4 16,-20-3-8-16,3 0-6 0,5 0-19 0,17-15-5 15,-16 5-30-15,0-1 2 0,-2-2-15 16,-1 1-8-16,-3-5 1 0,-1 0-1 0,1 1-1 0,-2-2-1 16,-2-1 2-16,-1 0 1 0,-3 1-11 15,0 0 32-15,-1 3-5 0,-1 2 5 0,0 13 14 16,0-10-30-16,0 1 22 0,0 0 6 15,0 3 8-15,0 6 6 0,-11-17 10 0,9 13-3 16,0 1 8-16,0 1 8 0,-1-1 15 16,0 2-11-16,0 0 7 0,-1 1 4 0,0 2 2 15,0 0-9-15,1 1 18 0,-6 6-1 0,-1 4 5 16,2 1 2-16,1 2 8 0,0-1-2 0,0 3-7 16,2-1 9-16,3 2 3 0,1-4-4 15,1-7-1-15,0 3 0 0,0 0-11 0,0 2-10 16,13 16 6-16,-8-19-8 0,0-2 9 15,4 3 3-15,0-7-3 0,2 0-3 0,-1-3-16 16,-10-1 14-16,15 0-20 0,1 0 2 0,20-13-10 16,-19 3 3-16,0 1-15 0,-2-3-14 0,2-2-13 15,-5 0-7-15,1-2-13 0,-2-1 2 16,-3 0-2-16,0 0-4 0,-2 0 16 0,0 0-4 16,-2 2 4-16,-2 3-6 0,-2 1 14 15,1 1 0-15,-1 10 12 0,0-9-14 0,0 4 1 16,0 5 11-16,0-8 6 0,-12-1 0 0,9 6-4 15,-1 1-9-15,1-1 24 0,-1 2-11 16,2-1 12-16,-2 0 4 0,2 1 1 16,-1 0 8-16,-1 0-7 0,3 0-11 0,-3 0-2 15,2 0 17-15,0 1 3 0,0-1 2 0,1 0-10 16,1 0 23-16,-2 1 4 0,1 0-19 0,-1-1-6 16,1 1 22-16,0 0 1 0,0 0-2 15,0-2-6-15,0 2-5 0,1 0 12 0,0 0-20 16,-1 0-4-16,0 0 13 0,1-1-7 15,1 2 1-15,-1 1-8 0,1-1 17 0,0-1 8 16,-1 2-20-16,2 0 20 0,2 2 16 16,-1-2-10-16,8 8 1 0,-2 1 15 0,4 1 6 15,2 1-3-15,-3 0-5 0,4 3 3 16,-1-2-10-16,0 1 2 0,-1 1 4 0,2-2-1 16,-3 1-22-16,0 0 15 0,-3-3-6 0,1 3 2 15,-4-2 1-15,1-1-2 0,-3-2 8 0,-1-1 5 16,-2-1-2-16,-1-2-4 0,-1 0-4 15,0-6 0-15,0 0 18 0,0 0-8 0,0 8-2 16,-10 1-7-16,6-8 16 0,1 1-17 16,-3-2 14-16,1 0-13 0,0-3 1 0,0 1-10 15,-1-2 8-15,-6-7-5 0,2-3-17 0,4 2 15 16,0-5-10-16,2 0-21 0,3-1 0 16,1 7-4-16,0-1-6 0,0-8-2 0,12-15-8 15,-4 15-10-15,2 0-7 0,0 0-22 16,2-1-22-16,-1 4-20 0,2 3 10 0,-1-1-79 15,3 1-20-15,1-1-35 0,0 2-42 0,3-1 26 16,-1 2-229-16,2 0-13 0,0 3 31 16,1-2 47-16,2 3 7 0,0-5 55 0,0 4 22 15,-2 3 26-15,0 0-6 0,-5-1 27 16</inkml:trace>
  <inkml:trace contextRef="#ctx0" brushRef="#br0" timeOffset="-149410.63">6285 7206 838 0,'-5'1'365'0,"-1"-1"-14"0,1 0-30 16,-1 0-42-16,0 3 8 0,1 0 6 15,-3 8 0-15,0 4-22 0,4 3-1 16,0 1-16-16,2 5 5 0,2 1-4 0,0-10-14 16,0 8-28-16,0 3-13 0,11 30-5 15,-6-26-8-15,-2 2-29 0,0-3 0 0,1 2-28 16,2-6-9-16,0 3-18 0,-3-5-16 0,3-4-40 15,-1 0-37-15,0-9-47 0,-2-3-53 16,1-5-45-16,1 1 14 0,-5-3-144 16,0 0-59-16,19-17 30 0,-12 5-273 15,-2-2 28-15,1-3 69 0,-2-1 17 0,-2 1 42 16,-2-1 43-16,1 0 26 0,-1 9 22 0,0-1 12 16,0-3 32-16,0 1-8 0</inkml:trace>
  <inkml:trace contextRef="#ctx0" brushRef="#br0" timeOffset="-149105.7">6249 7471 1018 0,'-3'0'340'0,"0"0"-4"0,1 0-90 0,1 0 15 15,-2-1-30-15,5-1-28 0,0 2 31 16,1-2-19-16,2 1-27 0,1 0-12 0,10-2 14 16,1-2-28-16,2-1-1 0,-1 2-25 0,4 0-16 15,1-1-13-15,1 0 4 0,-3 2-12 16,-1 3-5-16,-1-1-15 0,-4 1 8 0,-8 0-16 15,5 0 7-15,10 11 0 0,-9-4-2 16,-4 5 2-16,0-3 3 0,2 5-5 0,-5 0-19 16,-1-1 15-16,-3 4-15 0,1-1-2 0,-1 1-7 15,-2-3-10-15,1-3-7 0,1 1-10 16,-2-3-19-16,0-9-27 0,0 7-37 0,0-7-40 16,0 6 10-16,0-6-99 0,0 7-49 0,0-7-51 15,3 5 25-15,-2-6-237 0,-1-3 10 0,1 0 27 16,0-1 35-16,0-2 13 0,1-9 45 15,-2 9 16-15,2-20 21 0,-2 8 39 0,0 9-8 16</inkml:trace>
  <inkml:trace contextRef="#ctx0" brushRef="#br0" timeOffset="-148972.37">6547 7227 293 0,'-6'-9'415'0,"1"3"-78"15,1 1-43-15,1 2-61 0,-1 1-21 0,0 1-41 16,-1 0-19-16,2 1-61 0,0 2-51 0,1-1-102 15,0 0 6-15,0 2-280 0,1-1-33 16,2 2 74-16,3 0-26 0,12 10 2 0</inkml:trace>
  <inkml:trace contextRef="#ctx0" brushRef="#br0" timeOffset="-148024.69">6784 7400 647 0,'-10'11'414'0,"1"-1"-35"0,0 1-45 16,-1 2-48-16,0 0-34 0,1-1 27 0,-1 1-31 16,3 0-15-16,1-2-21 0,1 3-22 0,0-4-25 15,0-2-21-15,3-1 11 0,2-3-19 16,0 3-20-16,0-7 13 0,0 0-14 0,0 0-17 16,0 7-3-16,15 1-8 0,-7-6-10 0,-1-2-8 15,14-3-4-15,-12 3-9 0,19-14-3 0,-9 4-20 16,-2-4-1-16,2 1-23 0,-6-1-8 15,3-5-27-15,-2-2-10 0,-1 0 4 0,-2-3-58 16,-1 1-10-16,-3-1-1 0,-4-4 2 16,1 3 17-16,-4 0-3 0,0 14 5 0,0-4 1 15,-11-19 32-15,4 19-21 0,1 6 23 0,-3-2 3 16,0 0 9-16,-3 4-16 0,3 6 22 16,0 0 0-16,1-1-3 0,8 2 0 0,0 0 28 15,-7 0 13-15,-5 11 20 0,6 3 18 0,1 3-14 16,1-2-4-16,1 5 49 0,3-11 8 15,0 8 1-15,0 4 3 0,0 1 15 0,17 30-1 16,-12-26 10-16,1 3 13 0,2-3-3 16,-1 0 12-16,1 4-18 0,1 2 4 0,0 0-21 0,1 1 20 15,0 1-35-15,1-1 10 0,1-1-16 16,1 3-11-16,3 3-6 0,-3-2 3 16,1-2-31-16,-1-1 10 0,1-4-13 0,-1 1 10 15,-2-5-12-15,0-2 6 0,-1-2-18 0,-1-3 15 16,0-3-12-16,-2 2 10 0,-3-3 6 0,-1-5-7 15,1-1-19-15,-3-6 11 0,0 2-22 16,0-4 24-16,-1 0-36 0,0 0 2 0,0 0-18 16,0-13-10-16,0 6-31 0,-1-13-11 0,1 9-12 15,0-7-21-15,0-1-39 0,-9-29 12 16,5 23 13-16,-2-2-11 0,0 0-23 0,-2 1 26 16,1 1-9-16,-2 2 1 0,-3-1 2 0,1 2 14 15,-4 2-2-15,2 1 17 0,-1 0 15 16,-3 2 1-16,-3 0-1 0,4 0 25 0,-3 0-8 15,1 5 17-15,-2 1 5 0,3 1 3 16,4 5 19-16,-1-2 18 0,5 2 15 0,-2 3-20 16,6 1 31-16,-1 0-12 0,4 1 0 15,2 0 3-15,0 0 27 0,0 0-2 0,-4 2 13 16,7-3 4-16,1 1-16 0,1 1-4 0,2-1 30 16,0 0-4-16,14-2-1 0,-11 2-1 0,6 0 1 15,26-11-13-15,-14 3 19 0,0 4-24 16,3-3 18-16,-2-1-23 0,-2-1-22 0,1-1 1 15,-1 0-1-15,-3 1 27 0,-1-1-21 0,1-1 7 16,-2 0-9-16,-3 0-1 0,-2 1-13 0,-2-1-15 16,-3 1 2-16,-2 0 3 0,-4 4 2 15,0-1 0-15,-2 1 3 0,-2 2 24 16,-2 1-2-16,0-2 0 0,0 5-23 0,0 0-1 16,0 0 42-16,-9-2 0 0,6 5-6 0,-1 1 8 15,-1 9 29-15,-1 0 5 0,1 3 16 0,1-4-1 16,1 6-16-16,2 0-4 0,1-11-6 0,0 6 5 15,0 1-17-15,0 1-12 0,0-1 12 16,14 9 1-16,-11-14-32 0,0-4-22 16,-1-1-21-16,1-2 2 0,1 1-136 0,-1-3-76 15,0-4-61-15,2 0 31 0,-2 0-259 0,7-9 49 16,-4-2 56-16,-1-3 43 0,1 1 15 16,2 0 19-16,-7 0 38 0,1-3 20 0,0-1-18 15,-2 13 15-15</inkml:trace>
  <inkml:trace contextRef="#ctx0" brushRef="#br0" timeOffset="-147861.64">7231 7225 540 0,'-12'-6'419'0,"0"2"-65"0,-2-1-54 16,6-1-50-16,0 6-7 0,4 0-43 16,4 0-36-16,0 0-1 0,0 0-41 0,-8 0-47 15,8 0-55-15,0 0-56 0,0 0-78 16,-9 11 8-16,12-7-245 0,10 2-34 0,-1-1 8 15,5 3 26-15,2 1 17 0,-2-2 44 0</inkml:trace>
  <inkml:trace contextRef="#ctx0" brushRef="#br0" timeOffset="-147570.27">7532 7357 563 0,'-1'-3'424'16,"-3"2"-85"-16,1 0-47 0,-1-1-36 0,-1 2-32 15,-2-1 88-15,0 0-3 0,0 1-9 16,-1 0-27-16,1 1-17 0,-2-1-29 0,-16 12-18 16,10-7-17-16,1 6-7 0,1 3-22 0,1 3-11 15,3 2-9-15,2 0-2 0,1 2-6 16,4 2-20-16,2-13-18 0,0 6-15 0,0 1 13 16,15 20-33-16,-6-19 14 0,3-2-50 15,3-5-24-15,2-2-40 0,2-1-33 0,1-1 7 16,3-6-104-16,-12-1-44 0,8 0-21 15,30-12-27-15,-25 2-16 0,3 3 26 0,-2-5-121 16,0 1-64-16,-2-4-22 0,-2 3 48 16,-2-4 12-16,-2 0 41 0,1-2 15 0,1 2-4 15,-4-1 57-15,-5 3-11 0</inkml:trace>
  <inkml:trace contextRef="#ctx0" brushRef="#br0" timeOffset="-146690.38">7842 7411 362 0,'-3'-8'314'16,"0"3"-39"-16,-1 2-26 0,-2-1-3 15,-6-4 23-15,-3 3-5 0,-1-1-14 0,3 5-30 16,-5-3 39-16,5 3-36 0,-1 1 18 15,14 0-36-15,-14 0-3 0,0 0-26 0,-16 15 0 16,17-7-19-16,2 3-2 0,0 2-12 16,2 3-3-16,4 1-18 0,-1 1-3 0,4-7-16 0,2 4 1 15,0-5-12-15,0 4-13 0,0 0-12 16,14 11-1-16,-10-15-2 0,3-3-4 0,4 1-9 16,-1-3-14-16,0-2 5 0,-1-2-19 0,-9-1-13 15,12 0-15-15,16-12-23 0,-12 4-17 0,-4-1-5 16,2-3-24-16,-1-1 4 0,-1 1 6 15,1-2-25-15,-3-3-32 0,1 2 1 0,-3-2 31 16,-4 5 13-16,2 4 13 0,-3 2 10 16,-1 0 6-16,1 2 22 0,-2 3 12 0,-1 1 0 15,0 0 23-15,0 0 41 0,5 11 21 0,-4-6-18 16,1 2 13-16,4 7 3 0,-1 3-8 0,2 0 2 16,0-2-5-16,4 2-6 0,-1-5 1 15,-1-2-8-15,2-3 1 0,-2-3-3 16,0-2-9-16,1-2 7 0,-10 0-10 0,13 0 5 15,19-13-20-15,-15 5-14 0,-1-3-1 0,-4-5-18 16,1 0-11-16,-1-4-12 0,-2 0-22 0,-2-6 7 16,-1 0-40-16,0-2-5 0,-3-2-17 15,-1-2 20-15,-2 0-12 0,-1-1 2 0,0 16 33 16,0-7-8-16,-12-27 4 0,5 24 23 16,0 0 5-16,1 2 4 0,-1 2 39 0,-1 2 5 15,3 2-15-15,-3 1 37 0,1 4-3 0,1-1 0 16,-2 4-4-16,2 3 24 0,2 1-2 15,-1 2 24-15,1 3-6 0,-1 1 2 0,5 1 18 16,0 0-7-16,0 0 2 0,-13 10 2 16,8 4 11-16,2 2-8 0,0 2 17 0,-1 2 6 15,4-8-4-15,0 5 11 0,0 4-2 0,17 29 2 16,-11-25-10-16,5 0 0 0,-2 1 11 16,1 1-3-16,1 0-16 0,1 2 13 0,0 0-1 15,0-1-26-15,0-1-2 0,4 2 0 16,-4-3-7-16,0-2-13 0,1 0 1 0,0-3-8 15,4-2-1-15,-2 0-2 0,0-2 2 16,2-2-7-16,-1-6-3 0,-3-3 3 0,5-2-5 16,-5-4-11-16,-5 0-1 0,3 0-2 0,2 0-13 15,14-17 0-15,-12 7 1 0,-2-3-9 0,1-3-13 16,-2 0 2-16,-3-4-14 0,1-1-8 16,-4-1-3-16,-1-3 0 0,-1 0-8 0,-1 3 24 15,-2-3-9-15,-1 14-7 0,0-6 20 16,0 1-15-16,0 1 4 0,-13-8 13 0,8 15-15 15,0 4 22-15,-3 4-8 0,1 1 28 0,2 3-1 16,-8 7 16-16,1 4 4 0,2 4 8 16,2 3 22-16,-1-3-7 0,4 6 1 0,2-1-4 15,2 2-6-15,1-13 7 0,0 4-9 16,0 4-11-16,19 18 15 0,-10-19-3 0,1-4-4 16,4-1-3-16,2-4-20 0,3-3 12 0,3-2-5 15,-2-4-81-15,-8-2-32 0,4 0-49 0,21-12-35 16,-20 3 17-16,0-2-115 0,-4-3-34 15,-2-1-72-15,-4-4 32 0,-1 5-255 0,-5-2 52 16,-1 8 57-16,0-4 49 0,0-2 23 16,-18-14 37-16,9 14 20 0,-2 3 13 0,-1 0 36 15,-1 0-11-15,-4 2 47 0,3 0 30 0</inkml:trace>
  <inkml:trace contextRef="#ctx0" brushRef="#br0" timeOffset="-146472.91">8157 7224 419 0,'-2'3'568'15,"-3"-3"-129"-15,1 1-45 0,1 0-37 0,1-1-60 16,1 0-13-16,3-2-33 0,-1 2-35 16,3-3-11-16,2 0-21 0,7-3-40 0,4 1-48 15,1-1-9-15,2 0-113 0,0-2-46 0,-1 3-60 16,6-1 13-16,-3-1-279 0,1 1 29 15,0-1 31-15,0 5-63 0,-1-3 24 0,-2-1 48 16,1 1-6-16,-1-1 37 0,-9 6 7 0</inkml:trace>
  <inkml:trace contextRef="#ctx0" brushRef="#br0" timeOffset="-138682.76">12709 17955 224 0,'0'0'285'0,"0"0"-32"0,0 0-10 15,-15 0 10-15,15 0-21 0,0 0-11 16,0 0 2-16,0 0-24 0,0 0 6 16,0 0-5-16,-26-7-18 0,26 7-22 0,0 0 25 15,2 2-15-15,1-4-22 0,0 2-4 0,-3 0-33 16,3 2 8-16,1-2-13 0,2 3-3 0,3 3 24 15,1 0 0-15,2 5-4 0,3 3-8 16,-1 2 16-16,4-2-20 0,-2 6-3 0,3 4-2 16,0-2-11-16,1 4 2 0,5 1-13 0,-1 2-9 15,-2 1 7-15,0 3-1 0,1-2-8 16,-1 5-25-16,-3-1 7 0,-1 1-17 0,-2 7 18 16,-3-4-10-16,0 0 0 0,-8 2-27 15,-4 2 20-15,-1-22-6 0,0 10-25 16,-15 41 0-16,-1-34-18 0,-1-1-23 0,-5 1-37 15,-2-4-58-15,0-5 13 0,2 0-84 0,-2-4-54 16,-3-5-32-16,5-4 25 0,4-3-290 16,-2-1 64-16,-4-7 25 0,5 3 62 0,0-4-8 15,11 0 5-15,-9-1 71 0,10-1 14 0,-4 2 17 16,-1-3 12-16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3T10:13:17.1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10510 11546 376 0,'0'0'198'16,"15"-16"4"-16,2-10-2 0,-14 16-23 0,0 2-16 15,0 2 6-15,-1-1 2 0,-1 2-7 0,0-2 4 16,-1 1-29-16,1 2 2 0,-1-1-18 0,0 5-12 15,0 0-11-15,0-7-2 0,0 7-12 0,0-8 12 16,-22-6-32-16,8 7-10 0,0 4 0 16,-1 0-6-16,0 2 24 0,4 1-28 15,-5 0 6-15,-20 14 5 0,14-6 0 0,5 3-9 16,-3 7 19-16,4 0-13 0,0 0 33 16,3 2-7-16,0 3-7 0,2-1 5 0,-1 3 27 15,5 3-29-15,-1-1 6 0,4-3-14 0,3 0 7 16,1-14 18-16,0 7 3 0,21 13-3 15,-5-15 6-15,6-1-14 0,3-3 1 0,0-3-16 16,4-3-7-16,5-2 7 0,3-2-9 0,-20-1-21 16,8 0 3-16,4 0-13 0,1 0-28 15,0 0-13-15,23-10-46 0,-32 8 5 0,0 0-45 16,-6-1-20-16,2 2-14 0,-7-2-30 16,-2 2-32-16,-1-1-40 0,-1 0 23 0,-3-1-276 15,1 3 33-15,-2-3 44 0,3 2 27 16,-2 0 12-16,-1-1 24 0,1 1 31 0,1 0 22 0,-4 1 17 15</inkml:trace>
  <inkml:trace contextRef="#ctx0" brushRef="#br0" timeOffset="503.37">10937 11730 374 0,'0'-2'353'0,"-1"1"-39"0,1 0-54 16,1 0-15-16,-1-2-7 0,1 3-27 15,-1-3-39-15,2 1 7 0,3 2-11 0,-2-2 19 16,1 1-48-16,2-1-17 0,1 2 16 0,12-4-10 16,2 1-29-16,-2-1 7 0,3-1-18 0,-2 2 0 15,3-3-11-15,-5 0-15 0,4 0-6 16,-4-1-6-16,1 3-5 0,2-5-4 0,-5-2-6 15,-2 4 4-15,-3-1-19 0,-2-3-3 16,0-1 37-16,-2 4-7 0,-2 0-29 0,-2 2-1 16,-3-1-20-16,0 2 19 0,0 5-10 0,0 0 7 15,0-8 2-15,0 8-24 0,-13-14 21 0,7 10-15 16,-6 0-6-16,-5-1 33 0,2 4-32 16,6 1 0-16,-5 0-10 0,-17 13 10 15,14-4 5-15,-2 0 6 0,0 4-9 0,5 0 18 16,0 2 7-16,3 1 3 0,0-2-3 0,1 1 18 15,4 1 23-15,1-1-4 0,1 3 0 16,4-12 10-16,0 5 2 0,14 14-25 0,-3-14 3 16,2-2-13-16,5-2 15 0,1-2-14 15,7-1-11-15,2 1-8 0,-12-5-7 0,6 0-30 16,6 0 1-16,31-14-66 0,-30 8-40 0,0 0-35 16,-4-2-35-16,2 1 19 0,-4-5-214 0,0 2-76 15,1-2 22-15,0-1 32 0,-1 0 20 16,-2 2 60-16,-3-1 11 0,-3 1 3 15,2-2 54-15,-6 3-25 0</inkml:trace>
  <inkml:trace contextRef="#ctx0" brushRef="#br0" timeOffset="892.4">11502 11536 274 0,'-1'-2'349'0,"-1"-2"-58"0,1 3-29 15,0-2-3-15,1 3-26 0,1 2 6 16,2-1 7-16,0 3-13 0,1 0-28 0,7 9 43 16,3 0-31-16,0 1-5 0,3 1-11 0,1 0-29 15,2-1-20-15,-5 1-16 0,-1-1-6 16,1 0-3-16,-3-2-28 0,-3-2-2 0,-2-3-11 16,-2 1-6-16,0-2-16 0,-1-1 0 0,-2-1 4 15,-1-2 7-15,-1-2-13 0,0 0 4 16,0 0-21-16,0 0 1 0,-12 7 2 0,7-10-10 15,-1 3-11-15,-1-1 3 0,0-1 5 0,-8-3-15 16,-2-1 1-16,5 2-12 0,4-1 2 16,-3-4-3-16,4 3-14 0,1 1 8 0,3-1-11 15,2 0-7-15,1 0-14 0,0 6-6 16,0-9-14-16,18-13-3 0,-7 10 6 0,3-1-55 16,-1 2-10-16,6-2-43 0,1 0-32 0,1 0-32 15,3 1 19-15,-2-2-193 0,-2 2-94 0,1-3 51 16,0 1 20-16,0 0 36 0,-1 0 4 15,1 0 57-15,-5 2 10 0,0 0-2 0,-3 2 29 16</inkml:trace>
  <inkml:trace contextRef="#ctx0" brushRef="#br0" timeOffset="1185.22">11930 11322 509 0,'-1'-4'330'0,"-1"3"-22"0,1-2-37 15,-1 2-19-15,1 2 11 0,0-1-5 16,0 4-30-16,0-1 26 0,1 3-3 0,0 2-6 16,-1 11-4-16,1-9 2 0,0 7-18 0,14 24 2 15,-6-15-31-15,0-2-3 0,-1 1-26 0,-1 0-18 16,2-1-11-16,0-2-9 0,-3-4-19 16,3 2-10-16,-2 0-7 0,1-3-4 0,0-2-27 15,-1 2-7-15,-2-3-27 0,0-6-10 0,0-1-37 16,-3-1-24-16,1-1-26 0,0-2 5 15,1 1-114-15,-2-4-32 0,1 1-68 0,-2-1 25 16,0 0-292-16,0 0 41 0,0 0 59 0,6-13 33 16,-4 8 32-16,-2-1 32 0,1 0 16 0,-1-2 20 15,0 2 1-15,0-3-13 0,0-1 44 16</inkml:trace>
  <inkml:trace contextRef="#ctx0" brushRef="#br0" timeOffset="1582.78">11971 11551 439 0,'-2'0'357'0,"0"0"-43"0,0-1-39 0,2 1-3 16,-1 0-36-16,1-1 2 0,3 1-23 0,-1-2-38 16,2 2-25-16,2 0-9 0,1-1-13 15,11-2-17-15,1 0-14 0,0-2 11 0,1 3-31 16,0-2-22-16,0 1 11 0,-2-1-27 15,-1 0 4-15,-2-2-17 0,-3 4 22 0,-1-1-8 16,-3 1 5-16,-1 1-38 0,-2-1 17 16,0 1 1-16,-1 0-7 0,-1 1-5 0,1 0-20 15,-1 0 22-15,2 0-10 0,-5 0 2 16,0 0 7-16,0 0-2 0,15 10 25 0,-6 1 8 16,0 1-4-16,-2 2 34 0,-2 0 17 0,1 2-8 15,0 1-11-15,-1-1 4 0,1 0-3 16,-3 0-12-16,1-4 4 0,-1-2-28 0,-1-2 13 15,0 1-19-15,0-3 10 0,2 0-16 16,-3-3-43-16,3 1-9 0,-1-2 0 0,2 1-89 16,1-3-22-16,-6 0-42 0,0 0-49 0,12 0 22 15,15-17-287-15,-17 8 25 0,-1-2 45 0,-1-2 5 16,3-1 71-16,-6-2 28 0,-2-1 10 16,0 1 35-16,-3-4 5 0</inkml:trace>
  <inkml:trace contextRef="#ctx0" brushRef="#br0" timeOffset="1738.2">12281 11412 832 0,'-7'-7'277'0,"-3"-1"-31"0,4 4-52 16,0-1-25-16,-1 2-13 0,4-2-24 16,0 4-58-16,1 0-56 0,0-1-51 0,2 2 2 15,-1 0-260-15,1-1-41 0,-2 2 32 0,1-1-12 16,0 0 33-16</inkml:trace>
  <inkml:trace contextRef="#ctx0" brushRef="#br0" timeOffset="2223.01">12688 11451 660 0,'4'-7'255'0,"-1"-1"-33"0,0 1-20 16,-3 0-8-16,0-2-3 0,4-7-14 15,-4 9-4-15,0 0-10 0,0-3-10 0,0 4-6 16,-12-8-35-16,8 11 6 0,0 0-18 0,-2 3 2 15,-12 0 30-15,11 0-26 0,-17 14 19 16,9-4-14-16,1 4 16 0,-3-2 6 0,5 8-3 16,0-1 15-16,2 0-10 0,3 5 6 0,3 0 1 15,1 2-12-15,-1 0-17 0,2 0 4 16,2-13-15-16,0 5-6 0,10 25-8 0,-2-18-9 16,2-2-11-16,-1 0-11 0,2-1 11 0,4-2-14 15,-3 2-11-15,0-2 10 0,-1 2-15 16,-1-2-3-16,-1 0 0 0,-2 0-7 0,-1-5 3 15,-2 1 0-15,-4-16-3 0,0 10-15 0,0-1 8 16,0-1-25-16,-16 7-9 0,3-7-42 16,-3-2-12-16,-3-1 8 0,-3 1-105 0,1-6-45 15,7 0-47-15,-7 0 24 0,-25-17-324 16,21 6 35-16,2 0 62 0,3-3 35 0,2-2-8 16,2 2 69-16,3-2 9 0,2 3 27 15,1-2 7-15,2 0 32 0</inkml:trace>
  <inkml:trace contextRef="#ctx0" brushRef="#br0" timeOffset="2414.52">12373 11712 939 0,'4'-2'352'0,"1"0"-36"16,1-2-41-16,11-4 33 0,-4 2-45 0,2 0-33 16,2 0-25-16,0-1-18 0,3 0-30 15,1 2-16-15,0-2-16 0,1 2-12 0,-1 0-47 16,3-1-64-16,5 3-41 0,-2-4-46 15,-1 2-46-15,1 1 12 0,-1-5-139 0,-1 4-133 16,0-4-24-16,-3 4 56 0,-1 2 5 16,-4-2-2-16,-1 1 55 0,-5 2 19 0</inkml:trace>
  <inkml:trace contextRef="#ctx0" brushRef="#br0" timeOffset="2641.66">12903 11526 710 0,'-2'-4'325'0,"0"3"-29"0,0 1-13 15,0 0-8-15,-1 1-4 0,1 3-33 0,0-1-4 16,-1 3 21-16,1 10-23 0,0 1-15 16,2-5-23-16,-1 1-1 0,1-5-40 0,0 4 0 15,0 0-23-15,0-2-9 0,0 3-11 0,14 15-13 16,-11-18-27-16,1-3-18 0,-2 2-64 0,2-3 2 16,-2-4-62-16,2 0-45 0,0-2-48 15,0 0-87-15,1-2 25 0,-3-1-253 0,1-1 42 16,0-2 26-16,4-5 14 0,-4-5 58 0,-1-2 12 15,0-4 26-15,0 3-19 0,-2-5 23 16</inkml:trace>
  <inkml:trace contextRef="#ctx0" brushRef="#br0" timeOffset="2799.04">12950 11396 359 0,'0'0'380'0,"-9"-16"-61"15,4 12-37-15,4-1-21 0,-2 2-40 0,1-1-44 16,0 1 4-16,2 2-52 0,-3 0-6 0,0-4-28 15,3 5-46-15,0 1-42 0,-2 1-60 16,2 1-41-16,1-1 9 0,0 0-304 0,3 2 47 16,-1 0-13-16,0 0 47 0,11 8 35 15,1-4 17-15</inkml:trace>
  <inkml:trace contextRef="#ctx0" brushRef="#br0" timeOffset="3078.44">13234 11485 391 0,'2'-5'385'0,"-1"5"-59"16,-1-3-6-16,0 1-28 0,-1 0-42 0,-1 1-22 15,-2 0-10-15,1 2 1 0,-6 0-25 0,-4 6 10 16,-4 5-15-16,1 1-5 0,2 3-6 16,1 0-22-16,3 1-3 0,1 1-2 15,3-1-7-15,1 1-9 0,3-1-14 0,2-11-12 16,0 5-9-16,11 12-4 0,2-11-14 0,-1-2-3 15,4 0-11-15,2-5-27 0,3 2-41 0,2-5-19 16,1 0 3-16,-10-2-107 0,6 0-58 16,28-12-37-16,-13 8 23 0,-8-4-185 0,0 0-96 15,0 4 20-15,-2-3 22 0,-7-2 41 16,5 1 26-16,-4 2 34 0,-1 0 39 0,-4 2-3 16,-7 1 17-16</inkml:trace>
  <inkml:trace contextRef="#ctx0" brushRef="#br0" timeOffset="3770.28">13581 11580 785 0,'-4'-5'304'0,"-5"-3"-12"0,-3-4-27 0,4 6-18 15,0 0-7-15,1 2-27 0,0 1-21 16,-2 0 8-16,2 1-20 0,0 2-29 0,7 0-17 16,-12 0 21-16,-18 12-2 0,16-2-13 0,-3 1-2 15,4 1 0-15,1 2 8 0,2 0-27 16,2 0-1-16,5-2-19 0,1-3-4 0,0 0-11 15,2-9-2-15,0 7-23 0,0-1 10 16,0-6-2-16,13 15-8 0,-7-12-12 0,9 5-11 16,-2-6-25-16,1-1-12 0,-6-1-18 0,5 0 7 15,19-14-27-15,-14 8 4 0,-2-3-56 16,-2-2 4-16,0-2-10 0,-2-2 0 0,-1-1 5 16,1 2 12-16,-3 1 3 0,0 2 10 0,-2 3 7 15,-3 1-9-15,-2 2 17 0,1 3-5 16,-2 2 30-16,-1 0 2 0,0 0 10 0,0 0 23 15,1 8 26-15,-1-2-13 0,0-1 12 16,0 2-5-16,4 10-2 0,-4-17-3 0,6 25 38 16,-1-14 0-16,1-3-16 0,2-1 11 0,1 3-3 15,4-3-6-15,1-3-14 0,4 3-14 16,-1-5 6-16,2-1 12 0,-10-1-22 0,7 0-2 16,-1 0-1-16,16-16-13 0,-16 8-1 0,-1-4-37 15,-2-2-30-15,-3-2 5 0,-2-5-34 16,-2-3-18-16,0-3 6 0,-2 3-9 0,0-2-1 15,-3 2 6-15,0 11 9 0,0-4 6 16,-14-24 15-16,12 20 11 0,-5 1 6 0,1 1 26 16,-1 2 2-16,2 2 22 0,-3 3 3 15,5 0 14-15,-2 5 2 0,1-1 6 0,0 6 9 16,3-2-9-16,-1 0 23 0,2 3 0 16,-2-2 9-16,1 3 7 0,1 0 3 0,0 0 41 15,0 0-16-15,0 0-7 0,-3 14 81 16,6 4 6-16,-3-7-2 0,7 22 16 0,0-6-1 15,-1 0-3-15,-1 5-12 0,0-4-11 0,1 0 5 16,4 1-23-16,-3 1 5 0,1-3-17 0,2-2-17 16,-3-1-7-16,3 1-8 0,-1-4-15 15,1-2 7-15,-3-1 4 0,4-4-28 16,1-2-32-16,0-4-6 0,-3-4-39 0,2-2-32 16,-2-2-47-16,0 0 11 0,-9 0-103 15,7 0-52-15,11-11-48 0,-10-1 26 0,2 3-276 16,-3 0 32-16,-5-1 44 0,-2 3 30 0,2-2 43 15,-2 3 36-15,0 6 9 0,0-7 26 16,0 7 20-16,-12-26 30 0</inkml:trace>
  <inkml:trace contextRef="#ctx0" brushRef="#br0" timeOffset="3978.34">13830 11523 957 0,'-4'-1'433'0,"2"0"-43"16,2 0-29-16,0-1-40 0,1 1-54 16,2-2-27-16,2 0-22 0,8-2-29 0,2 0-67 15,0-2-6-15,10 5-13 0,-4-3-121 16,0 3-64-16,2-4-65 0,0 2 13 0,0 1-305 16,-2-1-3-16,-4 1 57 0,2 1 41 0,-5 2 25 15,-5 0 1-15,-9 0 31 0,9 0-32 0</inkml:trace>
  <inkml:trace contextRef="#ctx0" brushRef="#br0" timeOffset="4378.92">14202 11593 224 0,'2'5'486'16,"-1"1"-50"-16,3-2-60 0,6 6-49 15,0-3 44-15,3-2-43 0,2 0-26 0,-2-2-18 16,7-2-27-16,-5-1-25 0,-9 0-23 15,7 0-27-15,2 0-11 0,18-15-21 0,-16 8-20 16,-1-3-20-16,-1-1-18 0,1-1-11 16,-3-3-29-16,-4 1-29 0,-1-3-5 0,-2 1-11 0,-2 1-10 15,-4 2-3-15,0 4-2 0,0 9-4 16,0-9-6-16,-14-3 12 0,7 10 4 0,-9 0 2 16,5 2 5-16,-5 0-31 0,-16 20 26 0,11-8 19 15,0 5 9-15,5-3 28 0,1 5 11 16,2-1 4-16,-1 6 0 0,1-1 4 0,5 0 14 15,5-2-8-15,-2-1 1 0,5-11 3 16,0 4-5-16,16 16-8 0,-5-14-20 0,5-1-5 16,5-2-5-16,0-3-2 0,2-2-8 0,3-1-34 15,-2-5-28-15,-2 0-21 0,0-1-20 0,-9 0 8 16,2 0-93-16,1 0-55 0,18-11-30 16,-20 6-55-16,-1-2 24 0,-5 1-243 0,-4 2 35 15,1-2 35-15,-3 1 5 0,0 1 56 16,-2-1 38-16,0 5-12 0,0 0 53 0,-13-22 7 15,4 11 3-15</inkml:trace>
  <inkml:trace contextRef="#ctx0" brushRef="#br0" timeOffset="5576.66">11409 10899 814 0,'-19'0'262'0,"-10"9"-19"0,22-6-14 16,0 0-21-16,3 0-6 0,1-2-2 0,2 1-7 15,2-1-4-15,2-1-7 0,1-1-48 16,11-5 14-16,2-2-27 0,2-4 7 0,3 0-10 16,0-3-27-16,-2-1-11 0,0-2-17 15,3-2-6-15,-3-3-13 0,-1 1-23 16,0-4 9-16,-5 2-7 0,-1-2-14 0,-1 2-12 16,-1 0 7-16,-2 1-11 0,-6 1-5 0,0 3 19 15,-3 4 13-15,0 15-19 0,0-8-10 16,-12-5 6-16,-2 8 10 0,3 2-3 0,-2 1-6 15,4 2-7-15,-3 0 2 0,-2 0-6 0,-15 14 5 16,14-9-2-16,1 3-3 0,6-2 19 0,1 0-14 16,2 1 4-16,3 0-6 0,1 0 7 15,1-7 1-15,0 12-10 0,15 15 19 0,1-11-12 16,-1 2 12-16,2-2-9 0,2 0 9 0,2-2 10 16,3 2-1-16,1-1-12 0,-1 1 26 15,2 0-33-15,-3-2 8 0,0 1-3 0,-3 1 19 16,-2-2-4-16,0 2-6 0,-5 0-1 0,0 2 19 15,-5-6 0-15,-4 1 8 0,-3-3-11 16,-1-10 13-16,0 8-19 0,0 0 15 0,-19 11-20 16,12-10 22-16,-8-2-4 0,1-1-4 0,0-2-7 15,2-1-1-15,2-1-20 0,-1-2 6 16,11 0-1-16,-8 0 31 0,8 0-4 0,-18-20-32 16,12 7-11-16,3-2 0 0,3 6 43 15,0-3-2-15,11-20-4 0,0 12-2 0,-2 2-46 16,6-3 5-16,-1 2 1 0,3 1 31 0,0 1-2 15,5-2-2-15,0 1 0 0,1 1-29 16,-1 0 20-16,0 2-3 0,-1 1 6 0,-1 2-2 16,-1 0 0-16,-4 3-20 0,-3 2 15 0,-3 5-2 15,0 1-8-15,-9 1 1 0,0 0 23 16,10 10 18-16,-7 8-8 0,-3-1 20 0,0 6-3 16,0-12 9-16,0 8 13 0,0 1 2 15,0 2-9-15,0-1-3 0,0 0 0 0,0-1-5 16,0-2-19-16,0 1 13 0,7 10-4 0,-3-20-20 15,1-1-1-15,-2-3-29 0,3-2-33 16,0-1 6-16,1-2-74 0,-1-1-71 0,2 1-28 16,16-12 22-16,-13-2-250 0,0 2-36 0,-5-5 52 15,2 0 5-15,-3-8 28 0,1-1-1 16,-3 0 70-16,-3 1-4 0,0-2 60 0,0 16-26 16</inkml:trace>
  <inkml:trace contextRef="#ctx0" brushRef="#br0" timeOffset="5715.53">12000 10518 668 0,'-8'-4'223'0,"1"1"-19"0,1 2-35 0,-1-2-16 15,2 3-16-15,0-2-52 0,2 2-41 16,-1 0-20-16,1 0-51 0,1 0 3 0,0 2-307 16,2-1 28-16,2 1-4 0,0 1 40 0</inkml:trace>
  <inkml:trace contextRef="#ctx0" brushRef="#br0" timeOffset="7010.52">12281 10589 419 0,'3'-6'351'16,"-2"3"-36"-16,-1-1-48 0,0 0-42 15,-3 0-4-15,-2 1-9 0,0 2-23 0,-2 2-30 16,-10 2 14-16,1 5-26 0,0 3-5 15,-2 1-1-15,2 6-24 0,4-2-23 0,2 3 26 16,3 1-16-16,0-2 3 0,4-2-12 0,2-4 7 16,1 0-14-16,0-12 13 0,0 8-11 0,0-2-11 15,14 4-11-15,-7-8-12 0,0 0-5 16,12 0-4-16,-11-2-7 0,5 0-6 0,17-14-4 16,-14 4-42-16,-2-1-5 0,3-1-39 15,-8-3 28-15,0 1-14 0,-1-2-4 0,-3-2-8 16,3 4 8-16,-7 1 16 0,1 4-7 0,-2 1 4 15,0 8 9-15,0 0-11 0,0-7 6 16,0 7 16-16,0 0-5 0,0 0 27 0,-9-10-14 16,7 11 38-16,0 3-17 0,0-1 9 0,0-1-8 15,1 4 31-15,-2 11-3 0,1 4-6 16,2-12-4-16,0 6 42 0,0 4-25 0,12 22 17 16,-8-18-19-16,3 3-8 0,0-4 22 15,-2 2-12-15,1-2-6 0,-4-2-15 0,-1-4 19 16,1 1-16-16,-2-10 14 0,0 1-3 15,0 1 15-15,0-2 0 0,-15 8-2 0,6-3-10 16,-1-5 10-16,0-4-14 0,2 0-3 0,0-3-6 16,0 1-5-16,8-1-5 0,-13 0 2 0,0 0-12 15,-11-12 5-15,15 8-6 0,-2-5 1 16,4 3-17-16,2-1 5 0,2 0-22 16,2 1 14-16,1 6-8 0,0-7-2 0,0 7 1 15,15-26 11-15,-4 12-6 0,2-2 1 0,2 1-14 16,2 3-7-16,3-3 4 0,-1-2-6 0,0 2 2 15,0 1 3-15,0-1-30 0,0 0 5 16,1 0-35-16,-2-1 3 0,2-1 6 0,-3 0 6 16,0 2-20-16,-3 0 5 0,-1 1 22 0,-1 1 20 15,-4 2-26-15,-4 1 17 0,-2 4 4 16,1-2-7-16,-3 8 3 0,0 0 16 0,0 0 12 16,0-6-2-16,-12-3 6 0,7 7 2 0,2 2 7 15,-1-2-9-15,-1 2 22 0,0 1-9 16,1 0-4-16,-3 1 17 0,2 1 25 0,-5 6-22 15,1 3 12-15,-1-2 26 0,1 5-5 0,6-1 20 16,-2 3 23-16,1 1 1 0,2 3-7 16,2-12 11-16,0 4-16 0,11 19-3 0,-6-16-5 15,1-2-1-15,-3-4-7 0,2 0-7 0,0-2-10 16,-1-2 8-16,-1-3-10 0,-2 3 1 16,0-3 2-16,1 1 9 0,0 0 7 0,-1-4-2 15,0 0-5-15,0 0-9 0,0 0-11 0,-1-4 4 16,0 4-14-16,1-11 2 0,-1 6-10 15,0-14-5-15,0 10-3 0,0-5-14 16,0-2 8-16,0 2-10 0,0 2-9 0,0 0 23 16,0 2-18-16,11-7 11 0,-8 2-6 0,2 6-8 15,1 0 5-15,1-2-1 0,3 4 9 0,-2 2-7 16,6-1 1-16,-4-2 3 0,-1 4 6 16,-1 1-1-16,-1 1-17 0,-1 1 15 0,0 1-1 15,1 0 6-15,-7 0-7 0,0 0-12 16,7 0 11-16,5 11 15 0,-3 0 7 0,-4-1-14 15,-1 1 12-15,0 2 9 0,-1 0-3 0,0 4-1 16,-2-1 8-16,0-2 3 0,-1-2-6 0,0-1-6 16,0-2 8-16,1 1 1 0,-1 11-2 15,0-21-3-15,0 10 2 0,0-1-8 16,0-1 1-16,0-3 0 0,0-5 7 0,0 9 0 16,0-9 0-16,10 15 7 0,-6-13-8 0,1 1 1 15,2-3 0-15,0 0-15 0,1 0 14 0,2 0-6 16,5 0-3-16,21-12 3 0,-15 3-9 0,-4-2-17 15,2 0 7-15,1-5 0 0,-5-3-14 16,1 5-11-16,-2-3-6 0,0 0 15 0,-1 2-6 16,-4-1-6-16,1 3 15 0,-2-1-15 15,-2 2 8-15,-3 0 10 0,-1 4-10 0,0-1 0 16,-2 9 17-16,0 0-10 0,0-8 5 0,0 1 2 16,0 7-5-16,-13-11 4 0,9 9-10 0,0 1 10 15,-3 1-6-15,-1 1 17 0,-4 5-5 16,-1 1 16-16,0 4-3 0,1-2 12 15,0 5 4-15,3 1 8 0,1 3 8 0,1-2-6 16,4 0-8-16,0 0 8 0,1-3 0 0,2-1 0 16,0-12-15-16,0 13 9 0,0-1-8 15,15 13-2-15,-7-14 6 0,2-4-23 0,4 0-14 16,-3-4-38-16,8-1-4 0,1 1 6 0,3-3-103 16,-12 0-52-16,7 0-50 0,2 0-26 0,23-15 25 15,-19 8-268-15,1 0 61 0,-3 0 10 16,2 1 29-16,0-1 40 0,-2 1 16 0,-4 0 53 15,0-3 7-15,-2 4 0 0,1 2 28 16</inkml:trace>
  <inkml:trace contextRef="#ctx0" brushRef="#br0" timeOffset="7345.41">13288 10655 914 0,'-1'-7'334'16,"2"2"-45"-16,-2 0-28 0,1 0-1 15,0 0-33-15,-1 1-26 0,-2-1-22 0,0 1 22 16,1 0 5-16,-3 0-31 0,0 1-21 0,-7-4-16 16,1 2 3-16,-1 2 0 0,2 1-14 15,-2 1-31-15,3 1 14 0,-5 0 2 0,-16 11 3 16,13-4-20-16,-1 3 9 0,3 2-17 0,1 2 10 16,1 3-10-16,4-2 5 0,-4 2-16 15,7-1 9-15,3 1-8 0,1 0-22 0,2-10 6 16,0 2-7-16,0 0-4 0,13 13-7 0,-2-10-1 15,4-3-12-15,4-2-22 0,0-2-24 0,4-2-30 16,-1-3-21-16,2 2 7 0,-13-2-79 16,5 0-20-16,20-12-32 0,-21 5-32 0,2-2-22 15,-1-2 26-15,-4-2-293 0,-1-3 45 16,-5 0 39-16,4 1 25 0,-5-4 28 0,0 2 26 16,-4 2 31-16,1-2 17 0,0-1 22 15,-1 5-9-15</inkml:trace>
  <inkml:trace contextRef="#ctx0" brushRef="#br0" timeOffset="7640.2">13330 10376 526 0,'-2'-7'353'0,"0"0"-50"0,0 0-13 16,0 4-9-16,2-1-15 0,-2 1-32 0,1 0 12 16,-1 1-27-16,2 0-20 0,-2 0-15 0,1 4 6 15,0-1 3-15,0 0 5 0,-1 5-8 16,1 2-5-16,0 10 15 0,0 3-7 0,1-9 6 15,0 8-5-15,0 4-3 0,15 30-19 16,-10-25-29-16,1 3-14 0,1 3-3 0,1-3-26 16,1 0 8-16,0-3-24 0,0-1 1 15,-2-2-22-15,2-3-25 0,3-2-12 0,0 3-46 16,-2-4-22-16,1-6-42 0,-3 0-51 0,1-3 14 16,-2-4-159-16,-3-5-84 0,0 1 33 15,2-1-227-15,-3-2 28 0,-1 1 54 16,-2-1 47-16,0 0 49 0,0 0 6 0,8 0 58 15,0 0 9-15,0 0 3 0,3 0 26 0,6 0 33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8T18:55:10.9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1189 4123 592 0,'0'0'175'0,"-13"0"11"0,13 0-30 0,0 0-6 15,0 0-33-15,-16 9 13 0,16-4-20 0,2-1-5 16,0-3 5-16,0 3-12 0,2 0 21 16,0 0-20-16,2-2-9 0,-1-1-2 0,1 1 7 15,-1-1-10-15,4-1 1 0,-4-1 3 0,-5 1-12 16,0 0-15-16,8 0 11 0,-1 0-15 16,5 0-10-16,1 0-13 0,11-9 9 0,-15 8-21 15,-1-2 17-15,1 3 2 0,-3-3-11 0,-2 2 0 16,1-2-5-16,-1 2 4 0,1-3-17 15,7-3-4-15,-8 2 7 0,2 1-12 0,1-3 11 16,-6 1-8-16,1 1 13 0,0 2-20 0,0-1 13 16,-2-1-19-16,0 2 5 0,0 1 17 15,0-1-1-15,0 3-18 0,0 0-1 0,0 0 15 16,0 0-8-16,0 0-3 0,0-6 0 0,-11-3 11 16,8 7-3-16,-1 1-12 0,0 1 3 15,-1-3 3-15,1 3 4 0,-2 0-16 0,0 0 13 16,0 0-3-16,-1 0 7 0,7 0-7 15,0 0-3-15,-8 0 15 0,0 0-6 0,-6 0-17 16,-19 12-1-16,19-7 2 0,1 0 12 0,0 2 3 16,1-1 2-16,4 3-18 0,1-2 0 0,-1 4 20 15,0-1-6-15,1 0-6 0,3 0 5 16,2 2-4-16,1 0 12 0,0-2 0 0,1 1 5 16,0-11-16-16,0 11 18 0,11 11 0 0,-8-13-5 15,2 2 7-15,0-5-22 0,4-3 10 16,-5 2 0-16,3-1-12 0,-1-1 8 0,9 4 6 15,-5-2-6-15,2-5 3 0,-3 2 13 16,0-1-24-16,1 1-31 0,0-2-23 0,-10 0-11 16,13 0-37-16,3 0-28 0,0 0 13 0,24-11-114 15,-26 3-106-15,4 3 27 0,-5 1 23 0,2 0 21 16,0-3 20-16,0 1-69 0,-1 2 13 16,-2-1-43-16</inkml:trace>
  <inkml:trace contextRef="#ctx0" brushRef="#br0" timeOffset="710.94">1718 4100 272 0,'0'-4'254'0,"2"0"-34"0,-2 0-10 0,0 1-23 16,0 0-25-16,0-3-6 0,0 3 3 0,-2-2-25 15,1 3-6-15,-2-2 4 0,1 1-12 16,0 0-28-16,-2 0-6 0,2 2-17 0,-2 0-9 16,-1 0 8-16,-1 1-4 0,0 1-13 0,-1 0-12 15,-3-1 5-15,-10 11 1 0,6-4-8 16,-4-1 4-16,9 3-15 0,-3 2 7 0,3-1-5 15,1 1-6-15,1 1 8 0,0-2 10 16,5-3-14-16,1 0-3 0,0 0-5 0,1-1-3 16,0-6 9-16,0 0-1 0,0 6 3 0,13 4-1 15,-8-7-9-15,6 4 6 0,1-7 4 16,-3 1-16-16,-9-1 3 0,8 0 3 0,15-10-11 16,-13 9-1-16,-2-3-13 0,-4-1-8 0,1-1 15 15,-1-1-27-15,0 4 5 0,5-9-4 16,-4 5 12-16,-2-2 6 0,-1 1 1 0,-2 1-6 15,0 1 2-15,0 1 13 0,0 5-4 16,0 0-14-16,0 0 13 0,0-7-1 0,0 7 0 16,0 0 11-16,0-8-10 0,0 8 3 0,0 0 6 15,0 0-8-15,0 0 16 0,-6-11 1 16,6 12-3-16,0 1 11 0,1 1-6 0,1-1 21 16,-2 4 4-16,1-1-4 0,1-1 10 0,0 3 12 15,4 10-19-15,1-1-7 0,1 0 9 16,-1 1-17-16,-1-2 3 0,2 4 2 0,-3-5-2 15,5-1 7-15,-6 1-14 0,2 1-7 16,-3-4 18-16,-1 0 3 0,-1 0-12 0,-1-5 19 16,0-6 3-16,0 7-25 0,0 0-3 0,-12 13 23 15,6-9-18-15,-4 1-2 0,-1-3 13 16,-2-1-26-16,3 0 40 0,1-4-21 16,0-1-2-16,0-2-6 0,0-1-8 0,0 0-42 15,9 0 1-15,-12 0-6 0,0 0-20 0,-9-10-22 16,14 5-22-16,-3-4-13 0,0 4-29 0,5-1 13 15,1-1-104-15,2 0-106 0,2 2-68 16,0 5 29-16,0-6 26 0,0 6 22 0,13-23 23 16,-3 10 13-16,-1 1 7 0</inkml:trace>
  <inkml:trace contextRef="#ctx0" brushRef="#br0" timeOffset="1145.09">1763 3953 282 0,'1'0'289'0,"3"0"-30"0,-1 2-15 0,3-2-34 15,8 7-6-15,-2 2-7 0,2 1 4 0,1 8-19 16,1-4 8-16,1 5-18 0,1 0-9 16,-2 0-4-16,0-1-5 0,0 3-16 0,-1-1 4 15,-1 0-21-15,-1 1-30 0,-2 0 20 16,1 2-13-16,-3 1-10 0,-1 0-42 0,-3-2 25 15,-1 2-33-15,-4-14-5 0,0 7-3 0,0 2 0 16,-13 18-3-16,7-20 33 0,-3 2-7 0,1-4-32 16,-3-1 1-16,-2-2-47 0,1-2-31 15,0-1-28-15,3-4-20 0,0-2-33 0,1-1-36 16,3 0 15-16,5-2-184 0,0 0-104 16,-7 0 19-16,7 0 27 0,0 0 24 0,0 0 39 15,-12-12 16-15,12 7 43 0</inkml:trace>
  <inkml:trace contextRef="#ctx0" brushRef="#br0" timeOffset="2042.99">2439 4035 353 0,'0'-2'270'0,"-1"1"-22"0,0 1-32 0,1 0-3 16,0 3-8-16,1 0 15 0,-2 1-5 0,2 2-5 15,6 11-11-15,0 0-21 0,-4 1-20 0,1 2 38 16,0-1-23-16,1-1-20 0,-1 3-1 0,1 0-31 16,-1-2 17-16,1-2 1 0,-1-2-36 15,-2 2 5-15,0-2-22 0,-1-6 3 0,0 0-14 16,-1-2-22-16,1-1 3 0,-1-2 1 15,0 0 1-15,0-1-3 0,0-2-8 0,0-1-10 16,0 0-3-16,0 0-33 0,-3 5 0 0,0-10 0 16,1 2-1-16,-1-2-50 0,1-1-32 15,-2-12-9-15,-4-2-5 0,2-1 3 0,-1-2-2 16,-1 1 4-16,2-3 19 0,-1 3 3 16,1 1-3-16,1 0 4 0,1 3 18 0,0 0-9 15,0 2 18-15,1-2-2 0,2 5 12 0,1 3 8 16,-4 1 21-16,4 9 9 0,0-8-3 0,0 1 2 15,0 1 17-15,0 6 1 0,0-8 3 16,20-12-15-16,-13 11 41 0,5-1-29 0,-6 3 18 16,5 0-17-16,6 1 38 0,-3 2-20 0,-1 1-14 15,-1 0-1-15,0 3-10 0,-2 0-4 0,-2 0 0 16,4 0 17-16,13 15 8 0,-12-7-16 16,-3 1 9-16,-1 1-6 0,0 0 6 0,-5 0-2 15,-2-1 2-15,-1 1-3 0,-1-10-4 16,0 6-9-16,0 5-18 0,-16 12 15 0,6-11-1 15,2-4 11-15,-3 1-3 0,4-3-2 0,-3 4-2 16,-1-2-1-16,2-1-2 0,3-3 0 16,0 0 5-16,-1 0-2 0,3-1-2 0,-1 0-1 15,1-3 0-15,2 3-3 0,0-1-12 16,0 0-18-16,-1-1 2 0,2 1-6 0,0 1 12 16,1-1-10-16,0-2 2 0,0 0 12 0,0 0-23 15,0 0 29-15,0 6-3 0,14 5 11 0,-3-2-3 16,-1-7 22-16,0 9-3 0,-2-4-12 0,4 0-6 15,-1 3-10-15,-4-5 1 0,0 2 0 16,-1 0-1-16,-1-3 6 0,-1 2 6 0,1 0-5 16,-2-3 0-16,0 2 12 0,0-1 10 15,2 1-3-15,-3 0-47 0,1-2 2 0,-2 1-13 16,1 1-23-16,1-2-36 0,-1 0-18 0,0-1-36 16,0 1-30-16,0-1-30 0,3-1 19 0,-1 1-249 15,0-2 31-15,1 0 30 0,1 0 27 16,-6 0 21-16,0 0-5 0,16 0 18 0,17-16-15 15</inkml:trace>
  <inkml:trace contextRef="#ctx0" brushRef="#br0" timeOffset="2561.4">2995 4045 424 0,'-1'-4'288'0,"-1"-1"-27"0,-2 1-49 0,2 0-19 16,-2 1-7-16,2 3-22 0,-2-1-30 0,-1 2-1 15,1 1-6-15,-1 1-15 0,-2-1-22 16,-5 5-4-16,0 2 8 0,3 2-24 0,2-4-16 15,-1 0 5-15,-2 3 3 0,5-2-15 0,-2-2-2 16,3 0-11-16,0-2-5 0,3 1 2 0,-1-3 6 16,1 1-17-16,0 1-3 0,1-1 13 15,0-3-20-15,0 0 10 0,0 0 9 0,0 0-18 16,0 6-5-16,12 2 3 0,-8-7-10 0,2 1 11 16,0-1-4-16,0 0 12 0,1 2-11 15,6 2-2-15,4 0 3 0,-7-2 7 0,-1 1-13 16,-2 1 8-16,1 0 10 0,-3-1 6 0,-3-1 11 15,2 1-3-15,0 1 20 0,0-1-25 16,-2 1 25-16,-1 0 12 0,-1-5-8 0,0 0-4 16,0 7 10-16,0 0-30 0,0 0 9 0,0-7-4 15,-21 22-9-15,8-13-10 0,0-1 15 16,4-1-20-16,-7-2-10 0,1 1-42 0,3-3-12 16,0-1-14-16,2-1-30 0,0 0-27 0,2-1-3 15,8 0-17-15,-7 0-21 0,7 0 15 16,-8 0-114-16,8 0-124 0,-15-10-6 0,14 8 15 15,2 0 35-15,0-1 21 0,1 0-31 16,0 2-7-16</inkml:trace>
  <inkml:trace contextRef="#ctx0" brushRef="#br0" timeOffset="3144.98">3161 4066 413 0,'0'-2'306'0,"-2"-2"-48"0,2 3-2 0,-2 2-22 16,2 1-8-16,0 0-14 0,0 1-30 0,2 1 18 16,-2 2-25-16,1 1-12 0,3 9-6 15,-4-9-14-15,6 16-13 0,1-10 0 0,-6 2-27 16,0-5-2-16,-1-1 2 0,0-1-7 0,1 2-16 15,-1-4-21-15,2 0-6 0,0 0-6 16,-2-2-4-16,0 2-5 0,0-6-4 0,0 0 30 16,0 0 11-16,0 7-3 0,0-7-12 15,0 0 4-15,0 5-17 0,0-5 7 16,-10 7-15-16,7-8 3 0,2-2-12 0,-1-1-4 16,-2-9-15-16,1 1-1 0,-1 2-22 0,1-9-15 15,3 6-2-15,-2-3 23 0,2 7-8 0,0-2-6 16,0-3 14-16,0 3-12 0,0 1 2 0,0-1 20 15,0 4-13-15,0 0 12 0,0 0 5 16,11-5-17-16,-8 7 1 0,9-6-13 0,-5 3 15 16,-1 3-10-16,-1 0-17 0,3 3 38 15,-2 0-15-15,-6 2 22 0,0 0-2 0,13 0 28 16,15 16 0-16,-13-4 4 0,-3 2 0 0,0 0 21 16,2 3-12-16,-3-1 11 0,1 2 1 15,-4 2-16-15,2-2 16 0,-3 1-11 0,2-1-2 16,-3 0-10-16,-2-2-8 0,0-2 5 15,-2-3-7-15,0-2-5 0,-1 0-2 0,1-2 7 16,-1-3-17-16,0 1 10 0,-1-2-29 0,2-2-40 16,-1 2 5-16,-1-3-89 0,0 0-21 15,0 0-45-15,0 3-41 0,0-6-23 0,0 0 23 16,0 1-228-16,0-1-7 0,1-1 53 16,0 1 26-16,-1-3 5 0,0 2 17 0,0 0 44 15,-1-2 16-15,0 1-8 0</inkml:trace>
  <inkml:trace contextRef="#ctx0" brushRef="#br0" timeOffset="3388.63">3255 4185 376 0,'-4'0'368'15,"0"1"-60"-15,-1 0-14 0,0 0-11 16,3-2-50-16,-2 1 13 0,1 1-37 0,2-1-22 15,0 1 0-15,1-1-15 0,2 0-18 0,-1 0 10 16,2-1-18-16,2 1-33 0,-1 0-14 0,1-1-30 16,1 0-12-16,0 0-38 0,3-1-28 15,-2 1-54-15,7-1-22 0,2-3-38 0,-3 2 10 16,-3-1-195-16,-1 2-108 0,-1-1 10 16,-1 0 7-16,1 3 25 0,-8 0 23 0,0 0 16 15,7 0 4-15</inkml:trace>
  <inkml:trace contextRef="#ctx0" brushRef="#br0" timeOffset="4851.61">4047 4134 404 0,'2'-2'236'15,"0"0"-31"-15,-1-3-15 0,1 1-14 0,0 0-20 16,0-1 0-16,-4 0-9 0,3 1-5 0,-1 0-2 15,-1-1-12-15,0 2-20 0,1 0-8 0,0 3-14 16,0 0-19-16,0 0 3 0,-14-10-16 16,10 10 6-16,-2 2 6 0,1 0-1 0,0 1-14 15,-7 6 0-15,1 2 9 0,-2 2 3 16,6 3-3-16,0-1-1 0,2-1-17 0,1 3-6 16,0-5-3-16,2-2 20 0,1-1-17 0,1 0-9 15,0-3 6-15,0-6-6 0,0 0 5 16,0 8 3-16,0-8 12 0,11 15-10 0,-7-14-12 15,0 1 12-15,0-1-13 0,2-4-6 0,-1 3-4 16,2-2-6-16,-3-1-18 0,1 0 9 16,-1-1 5-16,1 1-20 0,5-8-16 0,-4-4-1 15,-1 3 6-15,0-3-6 0,-2 4-6 0,0-4 6 16,-1 2 1-16,-2 5 3 0,2-1 5 0,-1 3 19 16,-1 0 11-16,0 6-10 0,0 0-10 15,0 0 4-15,0 0 20 0,0-6-12 0,-1 1 13 16,0 7 14-16,-1-1-8 0,2 2 19 0,-1 2 9 15,1 1 5-15,-1-1-8 0,1 2 35 16,1-1-17-16,-1 2-6 0,0 0-6 0,0 4-5 16,11 14-4-16,-9-13-4 0,6 0-3 0,2 3 14 15,1-7-4-15,1 1 9 0,2-3-4 16,-5-3-5-16,0 0-7 0,2-2-4 0,7 0-3 16,-9-2-3-16,3 0 6 0,1 0-2 0,19-17-3 15,-14 5-3-15,-2 2-71 0,-2-2 3 16,-1 0-13-16,-1-4 4 0,-4 1-1 0,-1-3-24 15,0 3 7-15,-1-5-8 0,-4-2 9 16,-1 3-4-16,-1 9 4 0,0-2 18 0,0-1-8 16,0-2 18-16,0-1-9 0,0 1 18 15,-13-16-13-15,10 19 11 0,-1 2 16 0,1 1-14 16,1 2 12-16,1-1-1 0,-2 3 3 0,1 0 14 16,-1 1-3-16,0-1 17 0,2 2-22 15,-2 0 20-15,1 0 4 0,1 0-1 0,-1 0-13 16,0 0 26-16,1 3 10 0,-2 0-14 15,3 0 22-15,0 0 6 0,0 0-22 0,0 0 21 16,-9 13-8-16,7-6 34 0,2-1-22 0,-1 0 19 16,1 3 3-16,0 0-5 0,0 7-20 0,10 18-5 15,-5-13 31-15,0-1 0 0,1 0 9 16,2-2-24-16,2 3-17 0,-1-1 12 0,1-4-3 16,-1 2-4-16,2-1 11 0,1-2-33 0,-1-1 14 15,0 2-10-15,3-4-15 0,-3-2 24 16,4 1-7-16,-2-4-7 0,3-2-14 0,-4-2 16 15,-1-1 12-15,1 0-28 0,-3-2 18 0,4 0-11 16,16-10-3-16,-16 5-12 0,-1 1 13 16,0-5-19-16,-1 1 15 0,-1 0-19 0,1-5 19 15,-4 5-16-15,-2-1-16 0,0 1 6 0,0 2 11 16,3-7 0-16,-4 6-38 0,-2-3 1 0,1 5-7 16,-1 2 15-16,-2-1-27 0,2 2 10 15,-2 0-26-15,1 0 12 0,0 1 5 0,-1-1-31 16,0 1 11-16,0 1-26 0,0 0 10 0,0 0-29 15,0 0 4-15,0 0-8 0,0 0-5 0,0 0-30 16,0 0 15-16,0 0-85 0,0 0-67 16,0 0-119-16,-11-7 46 0,9 7 30 0,2-1 24 15,0 2 14-15,0-1 6 0</inkml:trace>
  <inkml:trace contextRef="#ctx0" brushRef="#br0" timeOffset="5700.9">4813 4100 392 0,'1'-2'283'0,"0"0"-41"0,0-2-15 16,0 0-17-16,-1 1 11 0,2 0-23 16,-3-2-33-16,-1 2-10 0,1-3-6 0,-1 2-12 15,-1 0-3-15,2 1-20 0,-2 1 11 16,-1-1-24-16,-2 2-9 0,1 0 1 0,-1 0-24 0,0 2 3 16,-1 0-2-16,0-1 0 0,-16 13 1 15,8-4-9-15,1 2-15 0,3 0 32 0,1 3-27 16,-1 1 19-16,4 2-7 0,2-1-7 0,0 0-1 15,5-9-19-15,0 2-4 0,0 1-2 16,0 0-3-16,0-3 28 0,0 1-8 16,15 9-5-16,-9-11-5 0,3-3 9 0,-2 0-14 15,0-3 12-15,0 0-25 0,-7 0 5 0,7 0-2 16,3 0-16-16,15-15-1 0,-13 8-1 0,-1-3-26 16,0 0-12-16,-4 2-9 0,3-3 28 15,-6 1-32-15,-1 1 16 0,-2-1-14 0,-1 3 6 16,1 0 23-16,-1 1-8 0,0 0 8 15,1 1 16-15,-1 5-33 0,0 0 17 0,0-8-5 16,0 8-5-16,0-7 18 0,0 7-6 0,0-7 23 16,0 7-4-16,0 0-12 0,0 0 2 15,0 0 37-15,-5-10-41 0,4 12 38 0,1-1-28 16,0 3 12-16,0 0 7 0,1 2-5 16,0-1 2-16,3 12-12 0,1-2 26 0,-2 1-3 15,3 3-4-15,1-1-1 0,1 0 44 0,1 2-20 16,2-1 2-16,3 1-5 0,-5 2 3 15,2 0 6-15,1 0-17 0,-2-1-11 0,-2-1-1 16,1 2 2-16,-2-3 3 0,-1-1-19 0,0-1 15 16,1-1-20-16,-4 0 12 0,-1-4 2 15,-2-2 2-15,0 2-4 0,0-12 17 0,0 6-8 16,0 1 13-16,0-7 9 0,-17 24 3 0,10-20 2 16,-1 1-1-16,-1-3-9 0,1-1 3 0,0-1-5 15,0 0-6-15,8 0-5 0,-13 0-5 16,-1 0 7-16,-11-10 1 0,10 3-16 0,4 0 8 15,2 1-12-15,2-1 9 0,2 3-11 16,0-4 1-16,2 1-13 0,2 2 9 0,0-2 0 16,1 0 0-16,0 7-4 0,0-12-13 0,12-16 6 15,-5 11-19-15,0 1-1 0,3 0 9 16,1 1-26-16,0 0-4 0,1 1-23 0,4-3 1 16,-1 2 5-16,5 1-59 0,-4-3-2 0,2 5-27 15,-2 1-19-15,-1-1-10 0,-5 2-16 16,0 0-26-16,1 2 21 0,-6 1-219 0,2 1-48 15,-4 4 36-15,-1 0 21 0,-1 0 29 16,0 1 22-16,-1 1 39 0,0 0-17 0,0 0 34 16</inkml:trace>
  <inkml:trace contextRef="#ctx0" brushRef="#br0" timeOffset="8688.17">5036 4060 241 0,'0'0'239'0,"0"0"-44"0,0 0 3 16,0 0-24-16,0 0-9 0,0 0-12 15,0 0 8-15,0 0-39 0,0 0 22 0,0 0-21 16,0 0-8-16,0 0 4 0,0 0-15 16,-13-8-13-16,11 7-17 0,1 0 6 0,-2 0-5 15,0 1-9-15,-1 1-20 0,1-1-2 16,-2 0-11-16,1 2 7 0,-1 2 7 0,0-1-18 15,-4 6 21-15,1-1-11 0,3 1 3 16,-4 4 12-16,7-2-11 0,-3 5 7 0,2-6-9 16,1 1 11-16,0-1-6 0,2 0 10 0,0-3-12 15,0 0-6-15,0 1 4 0,12 10 20 16,-8-11-17-16,3-2 3 0,-3 1-22 0,1-3 8 16,1 0-3-16,0-2 7 0,-2 1-22 15,-4-2 7-15,8 0-8 0,3 0-16 0,0 0 11 16,8-12 1-16,-11 7-9 0,-3 0-10 0,2 1 15 15,-3-1-31-15,5-5-9 0,-4 0 18 0,-2 3 15 16,-3-1-11-16,1 1-13 0,0 2 8 0,-1 5 17 16,0 0-8-16,0-9-5 0,0 9-6 15,-19-19 2-15,11 12 8 0,0 1-12 16,1 3 10-16,-7-2-2 0,6 2 13 0,-2 2-27 16,2-1-1-16,0 1-15 0,0 1 2 0,8 0-34 15,-7 0 1-15,7 0-18 0,-7 0-23 0,7 0-19 16,-7 0 12-16,7 0-127 0,0 0-91 0,-8 0-50 15,2 10 16-15,6-9 35 0,2 0 12 16,0 1 9-16</inkml:trace>
  <inkml:trace contextRef="#ctx0" brushRef="#br0" timeOffset="9272.89">5119 4066 724 0,'3'-1'267'0,"-2"0"-36"0,2 1-19 16,0 0-4-16,0 1-11 0,1 1-21 16,-1 1-18-16,1 1 6 0,1 0-27 0,3 7-7 15,-3 0 1-15,4-1-21 0,-4 0-8 0,4 2 16 16,-4-2-15-16,-1-2 1 0,3 4-10 15,-3-3-21-15,-3 0 13 0,2-3 5 0,-2-3-8 16,0 1-10-16,0 0-7 0,-1-4-6 16,0 0-16-16,0 0 4 0,0 7-9 0,0-7-4 15,0 0 10-15,0 0-4 0,0 0-4 0,0 5-4 16,0-5-4-16,-11 7 7 0,7-8-3 0,3 0-32 16,-1-3 0-16,0 1-1 0,0 0 0 15,2-2 1-15,-1 1-1 0,0-2 0 0,1 1 10 16,0-1-19-16,1 1 5 0,-1-1-14 0,9-11 15 15,-5 7 0-15,5-1-1 0,-2 2-1 16,2-2 0-16,-1 1-1 0,2 2-4 0,-4 5 5 16,1-1 9-16,0 3-4 0,0 1 6 0,-1-1 6 15,-6 1-12-15,0 0-20 0,8 0-1 16,-1 0 21-16,-7 0 3 0,9 0 8 16,-2 0-1-16,4 11-1 0,-7-7 7 0,1-1 1 15,-2 2 8-15,0-1-4 0,-1 1 3 0,0 1-2 16,0-1 10-16,6 7-10 0,-6-3-1 0,0 1 2 15,-2-3-9-15,2 1 0 0,-1-1 0 0,0-3 4 16,2 2 4-16,-3-2-4 0,2 1 0 16,0 0-2-16,0 0-71 0,0-3-29 0,0 2-23 15,-1-2-20-15,2 0-28 0,1-2-35 16,0 0 17-16,-4 0-186 0,0 0-93 0,0 0 15 16,15-10 30-16,-12 6 25 0,5-7 19 15,-3 2 46-15,-1 0 19 0,2-6-5 0</inkml:trace>
  <inkml:trace contextRef="#ctx0" brushRef="#br0" timeOffset="9427.63">5364 3942 214 0,'-8'-4'353'0,"1"1"-91"16,1 2-39-16,0 1-27 0,1-1-9 16,-1 1-30-16,2 0-14 0,0 0-29 0,1 1-31 15,3-1-35-15,0 0-62 0,0 0-28 16,0 0 4-16,-7 0-186 0,7 0-86 0,0 0-24 15,-9 10 18-15,10-9 11 0</inkml:trace>
  <inkml:trace contextRef="#ctx0" brushRef="#br0" timeOffset="9683.06">5399 3942 470 0,'3'0'264'0,"0"0"-22"16,-1 0-15-16,0 1-4 0,1 1-18 0,1 1-4 15,0 1-18-15,4 8 21 0,0 4-29 16,-1 0 18-16,6 4-14 0,-7 0-10 0,1 1-20 16,-1-2 11-16,2 3-4 0,-5-3-30 0,2 1-17 15,0-2-12-15,0-2-12 0,-2-1-3 16,0-4-15-16,1-1 23 0,-3-4-42 0,1-1-5 16,0 1-81-16,0-4-34 0,-2-2-59 15,1 0-35-15,-1 0 15 0,1-2-224 0,-1-2 29 16,2 0 29-16,-1-1-77 0,-1 1 7 0,1-1 16 15,-1-1 46-15,0-1 1 0,0 1-7 16</inkml:trace>
  <inkml:trace contextRef="#ctx0" brushRef="#br0" timeOffset="10334.68">5442 4068 565 0,'-3'0'347'16,"1"0"-55"-16,2-1-35 0,-3 0-17 0,2 1-24 15,1 0-27-15,0 0-4 0,0-1-7 0,1 1-11 16,2 0-8-16,0 1-21 0,1-2-25 16,0 0-6-16,2 1-23 0,1 0-25 0,0-1-5 15,2 1-38-15,5 0-25 0,17-8 1 0,-15 4-21 16,-2 1-20-16,1-2-22 0,-2 3 8 16,-4-2-25-16,-3 1-18 0,2-1 5 0,-2 2 8 15,-1-1-67-15,0 0-15 0,-1-1 26 16,-1-1 4-16,0 2-5 0,1 1 33 0,-2-2 16 15,0 0-14-15,-1 0 35 0,-1 4 38 0,0 0 1 16,0 0 33-16,0-7-2 0,0 7 2 16,0-8 73-16,-13-3 23 0,9 7 5 0,0 0 12 15,-1 1 6-15,1 1 11 0,0 0-10 0,-2 0-6 16,3-1 1-16,-1 3 11 0,0 0 12 0,1-2-32 16,-1 2 18-16,4 0-4 0,0 0-19 15,0 0-11-15,0 0 7 0,-14 9 24 16,13-4-19-16,-1 0 9 0,4 12-21 0,-2-8-9 15,0 1 49-15,0 5-27 0,0 2 13 0,0 3-37 16,0-1 0-16,0 0 2 0,12 20 9 16,-9-22-23-16,-1 0 11 0,0-3-14 0,0-5-5 15,0 1-3-15,-1-3 7 0,0-4-11 0,0 3 5 16,1-3-18-16,-2 2 9 0,1-3-16 0,0-1 10 16,-1 1-12-16,0-1 1 0,0 0 0 15,0-2-10-15,0 1-4 0,0-2 1 0,0 0-17 16,1 1-1-16,0-5-22 0,0 4 3 0,1-3-12 15,1 0 3-15,1 0 25 0,-3 1-11 16,8-6 7-16,-3 3 0 0,1 0-1 0,1 3 2 16,-2 2 2-16,-1 1-9 0,3 1 2 0,-8 0 1 15,11 0 30-15,10 9 6 0,-8-2-4 16,-3-1-18-16,-1-2 19 0,2 6 15 0,-2-3-5 16,-2-1-9-16,0-1-11 0,-3-1-2 15,-1-2 2-15,-1 3-20 0,2-2 1 0,-2-2-79 0,1 2-26 16,1-3-39-16,-2 1-20 0,0 1 18 15,-2-2-189-15,0 0-106 0,0 0 2 0,0 0 31 16,0 0 28-16,10-14 27 0,-9 11 19 16,1-4 30-16,4-8 13 0,-1 1-1 0</inkml:trace>
  <inkml:trace contextRef="#ctx0" brushRef="#br0" timeOffset="10901.07">5860 4088 329 0,'1'3'393'16,"0"-2"-49"-16,1 3-39 0,-1 3 16 15,2-3-42-15,1 10 21 0,2 0-18 0,0 1-31 16,-3-3-12-16,-2-2-40 0,2-2-3 0,0 0-24 16,-2-1-15-16,0-2-27 0,0 0 9 15,0-1-25-15,0 2 0 0,-1-3-35 0,1 2 10 16,-1-2-3-16,1 0 0 0,-1-1-4 16,0-2-3-16,0 0-2 0,0 0-17 0,-4 3-15 15,3-4 4-15,1-1-8 0,-2-2-16 0,-1 1-20 16,2-3 5-16,0 1-10 0,0 1-17 15,1-2 22-15,0 2-12 0,1-2 6 0,1 2-29 16,-2 4 1-16,0 0 0 0,8-12 22 0,-1 10-18 16,-2 0 16-16,1 2 19 0,1 0-20 0,0 0 6 15,3 0 1-15,15 11-23 0,-10-6 18 16,-3 2 12-16,3 1 4 0,-2-1 21 0,2 0-14 16,-3 1 16-16,0 0-22 0,-5-3-12 0,0 0 15 15,-2 0-8-15,-1-1 10 0,-2-2 18 16,1 0-2-16,-1-1-3 0,-2 1 8 0,0 0 0 15,0-1 0-15,0-1 3 0,-5 0-3 0,2-1-5 16,0-1-10-16,0 0 10 0,-1-1-5 16,1-2-5-16,-1 2-8 0,0-2 4 0,2 1-14 15,-2-1-7-15,2-1-1 0,0 0 4 0,2-1-12 16,0 7 8-16,0 0-4 0,0-8-2 16,14-12-5-16,-8 12 2 0,1 1 9 0,0 2 0 15,0 1 2-15,-1 1 1 0,0 1-11 0,0 1 16 16,-1 1-1-16,3 0-5 0,0 0-7 15,16 11 12-15,-11-4-17 0,-1 1 26 0,0 2-14 16,-3 2 6-16,-3-3 0 0,0-4-16 0,-3 4 16 16,0-1 2-16,-2-1-23 0,0 0-22 15,1-1 3-15,-2-2-95 0,0-4-39 0,0 0-49 16,0 7-78-16,0-7 30 0,0 6-255 0,0-6 37 16,0 0 37-16,0 6 44 0,0-6 30 15,0 0 34-15,0 6 24 0,0-6 17 0,0 0-6 16</inkml:trace>
  <inkml:trace contextRef="#ctx0" brushRef="#br0" timeOffset="12775.45">1700 4831 603 0,'0'0'218'15,"0"0"-26"-15,0 0-20 0,0 0-12 0,0 0-24 16,0 0-7-16,0-14-13 0,0 14 8 0,0 0-12 16,-26-22-3-16,24 19-20 0,-2 0-6 0,2-1-11 15,-1 1 0-15,0 1-26 0,-2 0 5 16,0-1-6-16,0 0 0 0,-1 1-11 0,-7-4-4 15,-1 3 4-15,2 1-8 0,1 2 5 16,-8-2-21-16,-2 1 9 0,8 0-8 0,-8 1 5 16,10 0-6-16,-5 0 8 0,-2 0 1 15,-16 11-19-15,21-9 11 0,-1 3 6 0,-1 0-14 0,6 1 10 16,0 1-24-16,0 2 0 0,2 0 18 16,3 0-11-16,2 1 1 0,1-2 3 0,1-1 6 15,0 0-16-15,0-7 18 0,0 11-19 16,0-1 20-16,18 13-2 0,-9-14 6 0,0-3-7 15,0 3 14-15,2-2-27 0,1-2-1 0,-3-3 31 16,4-1-23-16,-13-1 13 0,9 0-10 16,-2 0 17-16,0 0-22 0,5 0 5 0,11-12-2 15,-15 7 3-15,3 0-10 0,-2-1-4 0,-2 1 10 16,1 0-11-16,-5-1 1 0,1-1-4 16,4-3-8-16,-5 0 11 0,2 1-9 0,-1-2-5 15,-2 5 10-15,-1-1-2 0,1 2 12 16,-2 2 2-16,0-2-5 0,2 3 21 0,1-1-20 15,-1 1-14-15,-1 0 15 0,0 0 1 0,0 1 7 16,-1 1 2-16,0 0-3 0,0 0 13 16,0 0 3-16,7 11 0 0,-2-6 22 15,4 6-6-15,0-1 8 0,3 2 10 0,1-3 16 16,-3-4-18-16,1 4-6 0,3-1 4 0,-1-5 8 16,2 1-7-16,-8-4-26 0,5 0 2 0,-2 0 21 15,1 0-28-15,1 0 25 0,-2 0-5 16,-1 0-26-16,14-10 12 0,-9 2-19 0,-5 0 6 15,-1 0-30-15,2-1 6 0,-5-1-12 16,-1 2-6-16,-2-1-13 0,0 0-5 0,-2 1-14 16,0 0 9-16,0-6-15 0,0-2 5 0,-12-18-12 15,6 18 16-15,2 0 12 0,-1 0-5 0,1 3 19 16,0 1-8-16,1 2 13 0,-1 3 3 16,2 1-2-16,1 0 15 0,-1 1 4 0,0 0 6 15,0 1 6-15,-1 1 3 0,3-1 20 16,-2 1-3-16,0 0 7 0,2 0-13 0,-1 1 1 15,-1 0 2-15,2-1 1 0,-1 2 0 16,0 1-13-16,1 0 18 0,0 0-3 0,0 0 0 16,0 0 0-16,-4 13 20 0,2-7 4 0,2 0-2 15,2 2-5-15,1 9 9 0,-3-9 27 0,8 23 1 16,-2-10-16-16,0 1 24 0,3 0-5 16,-3-2-12-16,4 2-8 0,-1-1 14 0,-1-2-19 15,-1-3-7-15,4 1-3 0,0-3-6 16,1-1-3-16,1-1-4 0,-2-1-2 0,0-2-5 15,1-4 0-15,-3-2-10 0,0-1 24 0,-1-1-14 16,-8-1-9-16,7 0 17 0,0 0-4 0,-7 0-12 16,29-11-5-16,-22 7 5 0,1-1-15 15,-4-2-1-15,-1-1-31 0,0 3 9 0,-3-2-7 16,2 1 37-16,-1-1-43 0,0 1 25 0,-1 6-5 16,0 0 13-16,0-8-18 0,0 8 17 0,0-7-11 15,0 7 8-15,0 0-8 0,-2-8 14 16,0 11-16-16,2-1 15 0,0 1 19 15,0 2 22-15,0-2-4 0,0 4-33 0,3-2 12 16,-2 1 10-16,1 0-2 0,3 7 28 0,3-4-6 16,-4 0 2-16,1-6-1 0,0 4 9 15,0-5-37-15,1 1 25 0,0-1-8 0,1-2 8 16,-1 0-22-16,-6 0-4 0,11 0 23 0,16-14-20 16,-17 7-11-16,-1 1 9 0,1-6-1 15,-1 3-9-15,-2-1-2 0,-1-2 0 0,-3 2-25 16,-1 1 1-16,-1 2-31 0,0 0 0 0,-1 1 17 15,0 0 18-15,0 6-40 0,0 0 24 16,0-6 0-16,0 6 0 0,-13-14-3 0,7 11-2 0,2 3 3 16,-2 0-22-16,0 0 6 0,-1 0-16 15,1 3-6-15,6-3-16 0,-10 0-19 0,-1 0-41 16,-10 8-28-16,14-2 17 0,1-6-168 16,2 2-102-16,2-1 10 0,2-1 50 0,0-1 13 15,0 1 23-15,2-1 33 0,0 2-8 0</inkml:trace>
  <inkml:trace contextRef="#ctx0" brushRef="#br0" timeOffset="13168.95">2216 4780 779 0,'9'10'306'0,"2"0"-23"16,-3 1 17-16,-2 1-27 0,1-2-40 15,-4-1-29-15,3 4-24 0,-1-3-20 0,-2-1 37 16,-1-1-30-16,1-2-18 0,-1 0-29 0,-1-1-14 15,0-2 25-15,-1 0-20 0,1 0-1 16,-1 0-20-16,0-3 1 0,0 0-14 0,0 0-5 16,0 0-12-16,0 0-12 0,-9 7-22 15,6-9 8-15,1-1 8 0,0-1-4 0,-2-1-33 16,1-9-1-16,0 3 0 0,2-1-25 0,1 12 26 16,0-9-14-16,0 1 3 0,0-4-15 15,13-9 3-15,-8 13 5 0,0 1-10 0,3-3 6 16,4 5 33-16,-6 1-2 0,1 4-23 15,-3 0-6-15,-4 0-5 0,0 0 11 0,10 0 25 16,-3 0-1-16,9 17-1 0,-6-7-2 16,-3 1 19-16,-1-1 9 0,0 5-20 0,0-6 6 15,-4 2-15-15,-1-5-1 0,1 2-84 16,-1-3-21-16,-1-2-25 0,1 0-30 0,-1-3-33 16,0 0-17-16,0 0 18 0,6 5-125 15,-2-7-66-15,1-1-28 0,11-3 30 0,0 0 24 16,2-1-3-16,0 0 21 0,-3-1 13 0,3 1 4 15</inkml:trace>
  <inkml:trace contextRef="#ctx0" brushRef="#br0" timeOffset="13751.46">2601 4792 241 0,'3'-2'298'0,"-2"0"-42"16,1-3-4-16,-2 2-34 0,0 1-22 0,0-3 6 16,-1 1-16-16,-1 1 5 0,1 0-12 15,-2 0 14-15,-1 0-23 0,0 0-10 0,0 1-13 16,-1 0 18-16,0 2-47 0,0 0-26 0,-1 3-2 15,-5 4 16-15,-1 2-3 0,1 2-11 0,2 1 17 16,2 3-20-16,3-1-9 0,1 3-10 0,2-5-12 16,1-12 7-16,0 12-18 0,0 0-7 15,13 9 2-15,-8-16 2 0,0 0-18 0,1-2-1 16,-2 0 7-16,1-1 0 0,1-2-14 16,-1 0-1-16,-5 0-18 0,10 0 1 0,9-14 0 15,-12 10-14-15,0-3-28 0,-2 1 6 0,3-6-20 16,-4 1-11-16,-3 2 20 0,0 0 0 15,-1 1-10-15,1 0 25 0,-1 8-17 0,0-5 15 16,0 5-8-16,0-8 4 0,0 8 3 0,0-7 12 16,0 7 8-16,0 0-6 0,0 0 9 15,-8-9 23-15,8 11 18 0,1 2 8 0,-1 1 0 16,2 2 8-16,1 10-4 0,3 1-3 0,0 4 24 16,1 1 26-16,2 3 2 0,2-1-10 15,0 1-12-15,-1 0-5 0,4 0-20 0,-5 1 7 16,0 1 3-16,1-2-5 0,-1-1-15 15,-1 3-6-15,-3-1 17 0,0-4 2 0,-3-1-17 16,-2-15-1-16,0 4 5 0,0 3-17 0,-19 13 15 16,12-17-11-16,-5-1 11 0,2-3-7 15,0-2 3-15,-3-4-18 0,4 0 8 0,0 0 0 16,-5 0-8-16,-16-12 7 0,11 5-13 0,5-2-9 16,3-2-5-16,0 0 3 0,2-2 0 0,2 1-2 15,3-2 13-15,0 2-4 0,4 1-30 0,0 2 8 16,0 0 16-16,0-2-18 0,16-16-3 15,-8 11-11-15,0-1 0 0,1 3 3 0,1-2-69 16,1 0 16-16,0 1-28 0,-1 0-23 0,2 3-17 16,-1-1-17-16,-2-2-66 0,2 4 23 15,-3-1-222-15,-2 4-28 0,-1 3 31 0,0 0 31 16,-1 1 22-16,3-1 49 0,3-7 16 0,7 2 8 16</inkml:trace>
  <inkml:trace contextRef="#ctx0" brushRef="#br0" timeOffset="14334.51">3045 4792 716 0,'-2'0'257'0,"0"3"-16"0,0-1-23 15,0 3 4-15,1 0 8 0,1 2-8 0,1 0-27 16,-1 4-17-16,0 3-5 0,11 19-24 16,-7-16 20-16,1 0-18 0,0-2-17 0,1-1-14 15,-2-4-4-15,0-3-12 0,2-3-11 0,-2 0 10 16,2-1-10-16,-2-2-16 0,-1-1-4 0,-3 0-28 16,0 0-4-16,7 0-47 0,5-11 8 15,0-1-8-15,-4-1-32 0,0 0-6 0,-2 0-24 16,0-1-3-16,-3-2 1 0,0-2-3 15,-2 7 0-15,0-1 10 0,-1 12 6 16,0-7 7-16,0 0 10 0,0 7 16 0,0-7 15 0,0 7 4 16,0 0 12-16,-5-7-6 0,2 8 33 15,2 2 16-15,0 0-6 0,2 4 0 0,-1-1 3 16,3 10-4-16,-3-7 51 0,7 15-4 16,-5-12-17-16,7 2 16 0,0 2 7 0,0-2-16 15,5-4-3-15,-2-1-23 0,4-3 25 16,-5-2-22-16,6-1 3 0,-4-1-11 0,-13-2-8 15,9 0-14-15,3 0 17 0,9-16-18 16,-11 6 5-16,0 0-14 0,-4 2 2 0,0-6-32 16,0-1 4-16,-6 1-18 0,1 2 2 0,-1 12-26 15,0-15-2-15,0 1-19 0,-15-17 40 0,9 18-10 16,-1-1-1-16,2 6-12 0,-2 1 11 16,0 2 8-16,3 3 2 0,-4-1 15 0,0 3-29 15,3-1 12-15,0 1-15 0,1 0-11 0,4 0-25 16,0 0 0-16,0 0-28 0,0 0-50 15,-7 0-6-15,7 0 14 0,-10 9-111 0,9-6-100 16,1-2-46-16,4-1 37 0,-2 1 23 16,-1 1 15-16,3-3 5 0,-2 3 48 0</inkml:trace>
  <inkml:trace contextRef="#ctx0" brushRef="#br0" timeOffset="14582.84">3407 4770 424 0,'4'-3'265'0,"-1"3"-23"0,1-1-42 16,-1 1-17-16,0 0 28 0,0 0-15 0,0 4 5 15,0-1 6-15,5 9-13 0,-1 0 6 16,-2 3-37-16,-2 1-32 0,4 1 21 0,-1 0-48 16,-1 0 12-16,0-1-16 0,-2 0-6 15,1-2-2-15,0-2-52 0,-2-2-17 0,-2-10-34 16,0 0-50-16,0 8-45 0,0-8-56 15,0 0 13-15,0 0-248 0,0 9 30 0,0-11 26 16,-1-1-21-16,-1-1 12 0,1 1 35 0,-8-7-4 16,4-7 31-16</inkml:trace>
  <inkml:trace contextRef="#ctx0" brushRef="#br0" timeOffset="14729.44">3407 4671 348 0,'-1'-3'329'0,"-1"0"-61"0,1 0-41 0,-1 0-45 16,1 1-18-16,0 0-41 0,0 0-50 0,0-1-21 16,2 0-80-16,-1 2 4 0,1-3-279 15,1 4-31-15,0-2 19 0,0 1-17 0</inkml:trace>
  <inkml:trace contextRef="#ctx0" brushRef="#br0" timeOffset="14954.38">3540 4668 494 0,'8'16'400'16,"-1"0"-38"-16,0 4-38 0,1-2-40 0,-1 3 39 15,0-2-51-15,0 4-48 0,2 1-11 0,-2 1-18 16,1-3-36-16,-2 0-22 0,0-3 1 16,0-1-13-16,-1-1-18 0,-1-3-7 0,-1-2-3 15,-1-4-29-15,0-2-6 0,-2-1-81 0,2-2-26 16,-2-1-34-16,0-2-73 0,-2-1-55 0,1-2 18 15,-1-2-238-15,-1 2-16 0,1-4 27 16,-4-3 35-16,0-4 47 0,0-2-7 16,-1 4 14-16,3-2 4 0</inkml:trace>
  <inkml:trace contextRef="#ctx0" brushRef="#br0" timeOffset="15580.71">3519 4809 556 0,'-3'-2'318'0,"-1"0"-31"0,1 1-17 15,-2 0-34-15,4-1-25 0,-1 1-10 0,0 0-27 16,0 0-43-16,2 0 8 0,2 0-9 0,0 2-2 16,0-2-40-16,4 1 10 0,-1 0 6 0,2 1-45 15,1-1 10-15,13 0 3 0,-10 0-23 16,6 0 20-16,5 0-35 0,-1 0-8 0,25-9-32 16,-24 8-2-16,-4-3-45 0,0-1-12 15,-2-2-19-15,1 0-42 0,-3 0 3 0,-4 0-22 16,-3 3 13-16,0-1 1 0,-2 0-32 0,-2 1-2 15,-2-1 43-15,0 0 14 0,-1 0 14 16,0 5-2-16,0 0 39 0,0-6 15 0,0 6-2 16,-15-23 5-16,8 15 81 0,-1 2 11 0,3 0-5 15,-1 3 8-15,1 0 1 0,0 0-8 0,2 3 14 16,-3-2 5-16,1 2 10 0,5 0-8 16,0 0 3-16,0 0 8 0,-7 0 7 0,-5 10 16 15,10-3-2-15,-1-1 28 0,1 11-14 0,1 1-8 16,0 3 30-16,1-11-31 0,0 3-12 15,0 6 40-15,15 17 0 0,-11-12-31 0,0-5 0 16,1 2-6-16,1-3-3 0,-1-3-30 0,-1 1-4 16,0-9-10-16,0 2 11 0,-2-2-13 15,0-2 14-15,0-1-17 0,0-1-12 0,-1-1-7 16,-1 0 16-16,2-2-16 0,-1 0 5 16,-1 0-7-16,0 0 8 0,0 0-31 0,5-13 0 15,-4 7-26-15,0 1-28 0,5-13 6 0,-2 1-10 16,0 1 8-16,1 3-19 0,-2 2 36 0,1 3-17 15,1-1-7-15,0 5 37 0,0-1-26 16,-1 2 10-16,-1 1 3 0,3-1 11 0,-6 3 42 16,0 0-15-16,10 0 23 0,1 0-4 0,16 17 8 15,-13-5 7-15,0-3 7 0,-1 0 19 16,0 2-13-16,-3-1-4 0,0 2-11 0,-1-5-25 16,0 3 23-16,-4-2 0 0,0-4-13 0,-4 0-25 15,2-2 16-15,4 0-1 0,-4-2-98 16,-2 0-52-16,0 0-40 0,-1 0-56 0,0 0 21 15,0 0-250-15,0 0-13 0,6-9 54 0,-2 7 18 16,7-9 19-16,-2-1 22 0,5 2 57 0,1-1-2 16,1 0 10-16</inkml:trace>
  <inkml:trace contextRef="#ctx0" brushRef="#br0" timeOffset="15824.65">4255 4725 376 0,'1'-3'384'16,"-1"2"-57"-16,1 1-36 0,-1 1 8 0,-1 2-16 16,0 2-23-16,3-1-33 0,-2 4 1 15,3 13 10-15,-3-11-32 0,8 21-27 0,-4-14-10 16,0 0 0-16,-1 1-43 0,1 0-2 0,0-1-7 16,-1-5-38-16,-1-2 8 0,0-2-48 0,1-1-4 15,-2-5-66-15,-1 1-58 0,0-1-51 16,1-2-53-16,0 1 19 0,-1-2-281 15,-1-3 21-15,0 1 20 0,0 0 38 0,-2-1 6 16,1-1 42-16,1 0 40 0,-5-7-20 0,2 1-7 16</inkml:trace>
  <inkml:trace contextRef="#ctx0" brushRef="#br0" timeOffset="16192.61">4095 4756 486 0,'-5'-3'405'0,"1"3"-48"15,-1-3-26-15,2 2-32 0,0-2-39 16,2-1-30-16,1 2-27 0,-1-1 3 0,3 0 9 16,-1 1-37-16,3-1 6 0,2 0 1 0,0 2-33 15,0 0-21-15,1-1-2 0,13 2 0 0,1 0-17 16,-11 0-2-16,6 0-14 0,25 10 5 16,-16-1-25-16,1-4-13 0,0 2 10 15,-1 3-2-15,1 0-11 0,-5 4-4 0,0-2-15 16,0 1 3-16,-3 0 8 0,-4 0-5 0,-1 4-5 15,-2-2-8-15,-5-1 0 0,-3-2-3 16,-3-12-3-16,0 11 1 0,-11 12-9 0,1-11 5 16,-3 1-4-16,-1-1-2 0,-2 0-12 0,0-2-5 15,-4-1-4-15,-2-3-10 0,2 0-33 16,-1 0-34-16,2-2 7 0,2-2-23 0,2-2-35 16,15 0-18-16,-10 0-3 0,-1 0-18 15,3 0-26-15,1 0-19 0,-5-11-25 0,10 7 20 16,0-3-130-16,1 2-86 0,1-2 23 15,0-2 15-15,0 1 36 0,15-14 46 0,-5 9-15 16,0 0 4-16,0 1-6 0</inkml:trace>
  <inkml:trace contextRef="#ctx0" brushRef="#br0" timeOffset="16636.23">4627 4750 586 0,'1'-2'348'16,"-1"-1"-42"-16,2-1-20 0,-2 1 0 0,1-1-16 16,-1 2-37-16,0-1-27 0,-3-1 18 15,3 2-26-15,-1 1-20 0,-2 1-27 0,0-1-22 16,1 2-15-16,-2 1-27 0,-1 0-10 16,2 2 9-16,-9 3-11 0,4 2-7 0,0 1-34 15,-3 0-3-15,4 2 33 0,2-5-8 0,1 0-23 16,1 1-12-16,0-1-34 0,2-1 8 15,0 0-9-15,0-2 31 0,1-4-48 0,0 0 38 16,0 0-28-16,0 6-10 0,0-6 32 0,11 12-22 16,-7-9 0-16,0-1-11 0,1-1-1 15,2 1 9-15,0-1-13 0,12 4 18 0,-7-4-5 16,-1 1 1-16,0 2 2 0,-3-2 0 0,7 2 7 16,-3-1 2-16,-5 0-8 0,-1 1 7 0,3-1 3 15,-5 0-5-15,-2 0 21 0,1 1-1 16,-1 1 7-16,-2-2 6 0,0 2 6 0,0-5 10 15,0 0-26-15,-13 19-5 0,5-11 17 0,-5 3-12 16,0-3-2-16,-2-1 10 0,0 1-4 16,0 0-10-16,-2-1-42 0,2-1-7 0,2-3-47 15,2-1-37-15,2-1-23 0,9-1 13 16,-9 0-198-16,9 0-94 0,-6 0 37 0,6 0 29 16,0 0 10-16,-8-10 22 0,10 7 14 0,3 0 24 15</inkml:trace>
  <inkml:trace contextRef="#ctx0" brushRef="#br0" timeOffset="17096.31">4853 4775 446 0,'1'-2'373'16,"-2"-1"-54"-16,2-1-31 0,0 1-20 0,0 1-12 15,-2 0-18-15,1 2-55 0,-1-1 5 16,0 1-29-16,-1 1-17 0,-1-1-20 0,2 2-24 15,-2 0-4-15,-2 1 12 0,1-1-30 0,2 1 8 16,-2 1-11-16,0 1 3 0,0-3-14 16,1 2-6-16,-5 7-10 0,3-2-13 0,1-3-15 15,1 2 5-15,1-5-1 0,2 1 18 16,0 0-34-16,0-4 34 0,0 0-23 0,0 0-6 16,0 7-10-16,0-7 14 0,14 12-19 0,-8-7-6 15,9 1-9-15,-5-2 6 0,-2 1-7 0,-1-1 0 16,0-1 22-16,7 4-22 0,-5-2 9 0,-3 0 4 15,1 0-19-15,0-1 16 0,-2-1-8 16,-1 0-7-16,1 1 8 0,-2-1 17 0,0 2 8 16,-2-2 27-16,1 1-23 0,0 0 26 15,-2 1-3-15,0-1-16 0,3 0 17 0,-3-4 11 16,0 0-12-16,-14 21-5 0,3-12-1 16,-4-1-4-16,0 0 30 0,-1 1-12 0,0-2-4 15,-2-1-4-15,1-1 6 0,-3-1-2 0,1 3-16 16,3-2-4-16,-1-2-35 0,3-2-55 15,14-1-25-15,-12 0-40 0,2 0-48 0,2 0 17 16,1 0-198-16,7 0-78 0,-8 0 34 0,8 0 29 16,-11-11-2-16,10 7 45 0,1-1 7 15,0 2 17-15,0-2 18 0</inkml:trace>
  <inkml:trace contextRef="#ctx0" brushRef="#br0" timeOffset="18808.48">1967 5387 494 0,'0'0'266'16,"0"0"-26"-16,0 0-24 0,13 0-21 0,-13 0-16 15,0 0-21-15,0 0 16 0,0 0-15 16,0 0-26-16,0 0 8 0,0 0-4 0,0 0-19 16,0 0-8-16,0 0 4 0,0 0-22 0,10 0-2 15,-14-3-6-15,-2-1-8 0,2-1-10 16,-7-4-1-16,-1 1-13 0,-1 0 1 0,4 4 9 16,-5-3-31-16,3 3-11 0,0 1 22 15,11 3-22-15,-10 0-4 0,0 0-2 0,-4 0 1 16,-13 14 4-16,14-4-5 0,0 1-13 0,-1 3 9 15,5 2-8-15,3 2 19 0,-2 0 7 0,4 2-15 16,1-1 2-16,1-5 6 0,2-5 4 0,0 1-16 16,0 1 10-16,0 0-4 0,11 7-6 15,-9-13 0-15,3-1 3 0,0-1 13 0,0 1-11 16,-1-3 19-16,3-2-41 0,-1 1 16 16,1-2-10-16,0 2 14 0,14-12 0 0,-7 5 3 15,-5-3-23-15,1 1 8 0,-2 1 12 0,-3 0-18 16,-1 3-1-16,-3-1-6 0,0-2 0 15,1 1 5-15,0 2-17 0,-1-1 9 0,0 2-2 16,1-1 19-16,-2 0-10 0,0 1-6 0,0 0 0 16,2 2 3-16,-1 1 5 0,0 0 37 15,-1 1-37-15,0 0 33 0,0 0 2 0,9 11 9 16,-7-7-2-16,1 2-5 0,6 6 27 0,2 4-6 16,-6-8-6-16,5 6-2 0,-1-2-6 15,-1-7-3-15,0 2 2 0,1-4 8 0,-2-1-27 16,0-2 2-16,-7 0 19 0,7 0-7 0,1 0 0 15,4 0 0-15,-1 0-14 0,16-17-21 16,-11 11-1-16,-3-4-5 0,-2 0-8 0,0-3-3 16,-2 4-29-16,-2-3-6 0,-1 2 14 0,-3 2 13 15,-1 2-9-15,-1-1 10 0,-1 1 22 16,0 2 6-16,2 1-28 0,-2 0 18 0,0 1-13 16,0 0-10-16,0 2 2 0,0 0 26 0,0 0 1 15,0 0 7-15,3 7 30 0,-3-2 0 0,0 1-22 16,2 12 7-16,-2-5-3 0,0-4 25 15,0 5 18-15,10 23-2 0,-5-15 14 16,-2 2-11-16,3-4 8 0,0 6-16 0,-1-2 1 16,0 0-6-16,1 3 9 0,-1-4-23 15,-2 0 3-15,-2-4-1 0,0-4-7 0,3-1-16 16,-4-4-24-16,0-10 1 0,0 8-83 0,0-1-31 16,0-7-34-16,0 0-48 0,0 0-31 0,-11 11 22 15,6-13-285-15,3-2 57 0,-1 1 46 0,1 0 5 16,-2-2 14-16,0-8 26 0,-5-1 7 15,3-1 12-15,-2 0 1 0</inkml:trace>
  <inkml:trace contextRef="#ctx0" brushRef="#br0" timeOffset="19066.54">2154 5493 374 0,'5'-14'361'0,"3"2"-34"0,-1 4-56 16,3-1-3-16,1 0-20 0,-1 6-41 0,-3-1-10 15,9-2-22-15,-5 4 9 0,-11 2-7 16,16 0-20-16,13 12-10 0,-14-4-16 16,-1 1 15-16,-1 1-6 0,-4 2-5 0,-5-2-19 15,3 3 2-15,-4 0-25 0,0 2-5 0,-3-1-30 16,0-14 13-16,0 11 8 0,0 1-15 0,-10 15-22 16,4-15-2-16,2-2-67 0,-2-3-46 15,-3-2-41-15,3 0-40 0,1-4-42 0,-1-1 18 16,6 0-208-16,0 0-40 0,-7 0 30 0,7 0 29 15,-14-12-4-15,12 7 36 0,1 1 29 16,1-2 17-16,1 1 9 0</inkml:trace>
  <inkml:trace contextRef="#ctx0" brushRef="#br0" timeOffset="19308.53">2424 5424 623 0,'3'0'302'0,"0"0"0"16,-1 0-21-16,1 4-12 0,-1-1-23 0,2 2-3 15,-2 0-29-15,5 11 37 0,-1 1-40 16,-3 5-11-16,3-2-32 0,-1 0-4 16,2 4-12-16,-5 0-23 0,5-2-20 0,0 1 6 15,-3-1-17-15,2 1-7 0,2-2-8 0,-4-3-12 16,-1-3-28-16,-3-15-19 0,0 10-1 0,0 0-34 16,0-3-58-16,0-7-26 0,0 8-44 0,0-8-44 15,0 0 16-15,6 8-188 0,-6-9-82 16,3-2 25-16,-3 1 22 0,-1-1 27 0,1-1 22 15,-2-1 27-15,1-1 33 0,0 0-38 16</inkml:trace>
  <inkml:trace contextRef="#ctx0" brushRef="#br0" timeOffset="19592.42">2472 5496 849 0,'0'-9'332'0,"3"3"8"0,-1-1-48 16,0 0-37-16,3-6-31 0,3 2-26 0,-5 2-22 15,8-1 25-15,-4 4-20 0,0 0-22 0,1 1 0 16,0 2-17-16,1 3-11 0,-2 0-41 16,-7 0 33-16,8 0-8 0,5 0-13 0,13 16-32 15,-13-8 11-15,-1 2-2 0,-2 0-8 16,-3 2-15-16,-2-2 9 0,-2-1-14 0,-2 1 1 16,-1-10-9-16,0 7-2 0,0 1-14 15,0-1 1-15,0-7-10 0,-18 22-27 0,10-14 0 16,1-3-78-16,-5 3-22 0,3-3-47 0,-1-4-30 15,10-1-63-15,-8 0 22 0,8 0-222 16,-8 0-13-16,-5-10 36 0,12 9 18 0,-3-2 63 16,1 2 6-16,2-2 44 0,0 0-16 15,2 0 42-15</inkml:trace>
  <inkml:trace contextRef="#ctx0" brushRef="#br0" timeOffset="20272.85">2638 5436 411 0,'5'-3'348'0,"0"1"-40"0,-1 0-29 16,2 1-24-16,-1 1-28 0,2 0-1 0,-1 1-13 16,5-1 2-16,16 12-16 0,-12-1-22 0,-1-2-37 15,1 0-16-15,-1 0 29 0,-1 1-10 16,-2 0 6-16,-2 1-32 0,3 0 8 0,-6-2-8 16,-1 1 1-16,-1-3-7 0,-1 0-23 0,-1-2 3 15,-2 0-12-15,2-2 8 0,-2-3-29 16,0 0 8-16,0 0-8 0,0 6-1 0,0-6-15 15,-11 9-10-15,8-9 10 0,0 2-10 0,0-2-2 16,-1-2 1-16,2-1-12 0,-1 1-24 0,0-1-12 16,1-2-7-16,0 0 2 0,2 0-26 15,-1-1 6-15,1-1-9 0,0-1-22 0,0-2 25 16,0 0-3-16,13-10 11 0,-4 8 34 16,-3-2-32-16,0 2 12 0,0 5 5 0,0-1 13 15,-2 1-14-15,0 3-26 0,-2 1 15 0,1 1-10 16,2 2 31-16,-5 0-2 0,0 0 1 0,8 0 37 15,11 13 17-15,-7-3 9 0,-2 1 3 16,0 0-6-16,0 3 18 0,-2-3-12 16,0-1 4-16,2 1-6 0,-4-3 11 0,2 5-8 15,-3-7-16-15,-1 1 9 0,0-4-4 0,1 1-12 16,-1 0 16-16,-1-1-9 0,1 0-12 0,-1-3 5 16,1 2-11-16,1-2 11 0,1 0-10 15,0 0-3-15,-6 0 7 0,0 0-10 0,8 0-12 16,-1 0 5-16,-7 0 6 0,9 0 6 15,-1 0-7-15,3-11-7 0,-6 9 2 0,-1-1-2 16,1 0 8-16,-2 0-14 0,1-1 15 0,3-6-17 16,-2 1-21-16,-3-1-2 0,-1 1-8 15,2 1-8-15,-3 1 13 0,0-1-39 0,0 8 30 16,0-7-4-16,0 1 3 0,0 0 17 0,0 0-4 16,0 6-1-16,0-8 6 0,0 0 13 15,-13-6 2-15,9 9-18 0,1 2-6 0,-7-8 7 16,2 6-1-16,2 1 7 0,1 0 3 0,-1 2 0 15,0 0 13-15,0 2-22 0,6 0 7 16,0 0 18-16,-7 0-29 0,7 0 2 0,-8 0-12 16,8 0-9-16,-18 12-40 0,13-8-9 0,-6 4-14 15,2-3-40-15,3 0-21 0,2 0-47 16,0-1 18-16,1-1-186 0,3-1-83 0,-3 1 60 16,2-1 9-16,1 0 33 0,0-2 35 0,0 0 22 15,0 0 25-15,15 3-42 0</inkml:trace>
  <inkml:trace contextRef="#ctx0" brushRef="#br0" timeOffset="20866.94">3376 5396 461 0,'2'-1'289'15,"-2"1"-39"-15,1-2-21 0,-1 1-4 0,-1-1 1 16,2 0-20-16,-1 1-27 0,-2-1-1 16,-2 0-31-16,2 1-14 0,-1 1-8 0,-1-2 7 15,0 2-15-15,1 0 1 0,-4 0-34 16,2 2 9-16,0-1-28 0,-1 1 29 0,-8 5-28 15,2 2 10-15,-6 0-16 0,4 1-17 0,3 1 20 16,2 3 2-16,1-2-6 0,3 1-17 0,0 1-1 16,5-14-1-16,0 12 9 0,0 1-4 0,0-2-29 15,0 0 11-15,4 11 8 0,-1-15 2 16,-1-2-6-16,2 0-1 0,1-4 12 0,0 2-5 16,1-3-3-16,-1 1-2 0,-1-2-5 15,1-2-3-15,-5 3-1 0,0 0-3 0,24-11-42 16,-14 2-11-16,1-2-27 0,-3-1 16 0,-2 0 1 15,1 0 3-15,-3 2-19 0,0 0 13 0,-3-1 3 16,0 3 18-16,-1 2-5 0,1 0-11 16,0 1 7-16,-1 0 34 0,0 0-30 0,0 3 31 15,0 2-28-15,0 0 21 0,0 0 9 16,0 0 23-16,0-8 29 0,1 9-6 0,0 3 1 16,0-1-4-16,1 3 32 0,2 9 9 0,3-2 1 15,-3 1-15-15,4 1-8 0,-2-3 1 16,2-1-14-16,-1-3-5 0,-2-1-2 0,0-2-8 15,0-5-14-15,1 3-32 0,0-1 2 16,1-2-100-16,-7 0-52 0,11 0-35 0,0 0 18 16,13-17-217-16,-10 10-70 0,2 1 28 0,-5 2 19 15,5-4 19-15,2-1 43 0,-2 0 17 0,1 1 9 16,3 1 31-16,-2-2 3 0</inkml:trace>
  <inkml:trace contextRef="#ctx0" brushRef="#br0" timeOffset="21132.44">3736 5385 264 0,'-4'-2'383'0,"-1"1"-63"0,-1-1-19 0,0 2-35 16,0 0-5-16,0 0-26 0,1 0-28 0,-10 8-6 16,2-1 1-16,4 0-36 0,-3 2-18 0,1 1 37 15,4 3-19-15,-1 1-9 0,3 1 3 16,1 1 2-16,4-9-13 0,0 3-15 15,0 3-15-15,0-2-6 0,10 14-18 0,-4-16-2 16,1-2-18-16,-2-1-7 0,6 2-45 0,-1-4-34 16,0-3 2-16,-10-1-120 0,9 0-36 15,15-13-46-15,-8 5 21 0,-3-1-178 0,0 0-112 16,-2-1 46-16,2 0 33 0,-3 5 46 0,2-4-15 16,-6 1 44-16,8 1-12 0,-9 0 11 0</inkml:trace>
  <inkml:trace contextRef="#ctx0" brushRef="#br0" timeOffset="21672.9">3769 5334 285 0,'-2'-2'365'0,"0"-1"-73"0,-1 3-31 0,2 0-9 16,0 0-15-16,0 0-19 0,2 3 30 15,-1-1-28-15,1 2-2 0,0 2-25 16,0-1 16-16,0 2 28 0,5 12-10 0,1 1-12 15,0 4-2-15,0-7-21 0,0 3-25 0,-1 0-2 16,3-1-15-16,-4-4-14 0,-1 5-21 16,-2-8-9-16,2 3-9 0,0-3 1 0,-2-3-6 15,-2-1-19-15,1-1 5 0,0-2-24 16,0 0 2-16,-1-3 10 0,2 1-5 0,-2-1-25 16,0-2 1-16,0 0 2 0,0 0-12 0,0-2 8 15,0-1-26-15,0 1-10 0,0-3-2 0,0 0-10 16,3 0-4-16,4-9 0 0,-3 0 0 15,1 6-10-15,2-4 8 0,2 0 1 0,-2 4 10 16,2-2-9-16,3 1 6 0,-6 3 3 16,0 3-3-16,-2-1 3 0,2 2-1 0,-1 0-10 15,0 2 15-15,0 0-9 0,-5 0 15 0,0 0 8 16,7 0 11-16,13 18 4 0,-9-6 5 16,0-1 1-16,-2-4 5 0,2 4 2 0,-6 0-1 15,5-2-4-15,-1 2 2 0,-1 0-12 0,0-5-1 16,2 6 23-16,-4-7-4 0,1-1-1 15,-4-3 4-15,3 3 1 0,0-4-30 16,-6 0 24-16,0 0-21 0,8 0 2 0,-1 0-2 16,14-13 1-16,-8 7-1 0,-2-4-10 0,1 1-30 15,-2-1-15-15,-2 2-35 0,2-5-43 16,-1 5 13-16,-4 1-97 0,5-3-18 0,-4 0-52 16,-3 5-48-16,-1-3 29 0,0 2-254 0,0 1 35 15,-1 2 32-15,-1 1 22 0,0 2 43 16,0 0 23-16,0 0 24 0,0-8 24 15,0 2 52-15,0 6-3 0</inkml:trace>
  <inkml:trace contextRef="#ctx0" brushRef="#br0" timeOffset="65654.89">9343 6091 609 0,'0'0'174'0,"0"0"-8"0,0 0-22 16,0 0-11-16,0 0-13 0,0 0-16 0,0 0-10 15,0 0 3-15,0 0-14 0,0 0-6 0,0 0-5 16,0 0-5-16,0 0 7 0,0 0-2 16,0 0-22-16,0 0 13 0,0 0-24 0,0 0 13 15,0 0-8-15,0 0 8 0,0 0 1 0,0 0-5 16,0 0-14-16,0 0 4 0,0 0-23 15,0 0 2-15,-3 10 24 0,1-11-10 16,-3 2-7-16,3-2 11 0,-1 0-28 0,-1 1 8 16,1 0 13-16,-2 0-15 0,0 0 4 0,5 0-4 15,0 0-3-15,-10 0 18 0,3 0 20 16,-1 0 4-16,0 0-20 0,-7 0 11 0,-1 0-8 16,-19-12 12-16,18 11-17 0,0-1 0 0,-2 0-7 15,0 1-4-15,6-1 13 0,-6 0 2 0,0 0-10 16,0 1-16-16,-1-3 16 0,0 1 1 15,-3 2-1-15,2-2-5 0,1 2-8 0,-1-1-3 16,-1 0-2-16,0 1 6 0,3-1-3 0,-8 0-5 16,0 2 7-16,4-1-4 0,0-1 7 15,12 2-15-15,-8 0 16 0,-1 0-1 0,-2 0-19 16,-1 0 1-16,-2 0 11 0,3 0 6 0,-4 0-27 16,2 0 18-16,-22-9-12 0,35 9 8 15,-5 0 9-15,-4 0-12 0,-1 0 6 0,0 0-12 16,-3 0 8-16,-2 0-6 0,0 0 10 0,-1 0 0 15,0 0-2-15,-2 0-9 0,-29 9 24 16,26-9-19-16,1 3 11 0,-2-3-5 0,4 0-6 16,-2 2-1-16,2 0 4 0,-6-1-2 0,3 3-1 15,1-3-8-15,-1 3 4 0,1-3-3 16,-1 3 22-16,1 1-3 0,0-3-4 0,3 5-10 16,-2-1 11-16,2 1-2 0,0 0-7 0,-1 0 21 15,1 1-16-15,-1 0-13 0,2 0 0 16,-2 0 0-16,2 1 10 0,-2-2-3 0,3 3 6 15,-3-1 6-15,1 2-11 0,2-2-14 0,-3 1 27 16,-1 0 0-16,2-3-11 0,-2 2-13 16,1 1 12-16,0-2 0 0,2-1 11 0,2 5-16 15,-1-2 5-15,1-1 18 0,0 1-22 0,1 0 12 16,2 0-5-16,-3 2 8 0,-1-3-5 16,1 1-14-16,1 2 0 0,-1-1 17 0,2-2-1 15,0 2 1-15,2-1-17 0,4-2-2 0,-2-4-2 16,-2 3-7-16,6 3 21 0,-1-2-24 15,2-1 27-15,2-3-5 0,4 1-6 0,-5 2 10 16,2-2-18-16,2-2-1 0,-5 4 15 16,5-2 7-16,2 0-15 0,0-3-3 0,1 3 7 15,0-3-16-15,2 0 16 0,0-1 13 0,0 1-10 16,0 1-12-16,0 0 15 0,-1-1-8 16,1 0 11-16,-9 7-16 0,9-6 9 0,-2 2-4 15,1-3 5-15,-1 0 1 0,2 1-3 16,0-1-3-16,2-1 7 0,0-1 15 0,1 1-17 15,-1 0 11-15,-1 0-6 0,2-1-20 0,-1 1 18 16,0-1-19-16,2 1 8 0,-2 1-9 0,1-2-8 16,-1 0 2-16,2 0-6 0,0 0-14 0,0 0-13 15,0 0-2-15,0 0-7 0,0 0-10 16,-2 3-24-16,3-3 3 0,2 0 8 0,-3-1-159 16,2-1-109-16,-1 2-1 0,1 0 41 15,2 0 17-15,0-4 11 0,8-2 5 0</inkml:trace>
  <inkml:trace contextRef="#ctx0" brushRef="#br0" timeOffset="66600.46">9175 5879 259 0,'0'0'251'0,"0"0"-39"0,0 0-19 16,0 0 1-16,0 0-26 0,0 0-20 0,-14 0-6 16,-3-25-4-16,13 23 0 0,1-2-24 15,1 1-17-15,-1 3-4 0,1 0-8 0,1-3 18 16,-2 3-33-16,0-1 9 0,1 0-9 15,-1 1-9-15,1-1 13 0,1 0-10 0,1 1-7 16,-2 0 0-16,2 0 0 0,0 0 12 0,0 0-5 16,-3 4-2-16,3-1 19 0,2-3-30 15,-1 3 18-15,1 0 21 0,1-2-34 0,0 4 3 16,9 5 21-16,-3 1-13 0,0-3-9 16,4 2-5-16,-2 1-5 0,3-1-6 0,4-1-4 15,-4 1 22-15,2 0-1 0,0 3-12 0,-1-1-5 16,2-1-3-16,-5 2 1 0,3 1-5 0,-2-2-2 15,0 2 7-15,-2 1-3 0,-2-2-5 0,2-1-21 16,-3 0 11-16,-3-3-5 0,-1 1-2 16,0-3-2-16,-3 0 0 0,1 1-4 0,-2-1 0 15,0-7 5-15,0 0-6 0,0 10 0 0,0-4 11 16,-14 14-8-16,4-8-7 0,-1-3-4 16,-1 1 20-16,2-2 4 0,-3 2-19 0,-2-1 1 15,2-1-2-15,-3-1-2 0,1 1-1 0,-1 0-37 16,0-1-10-16,1-1-38 0,2-1-20 15,2-1-23-15,0-2-52 0,2 0-15 16,4 0 18-16,-2-2-214 0,1 3-41 0,1-3 11 16,2 0 39-16,0 0 9 0,2 0 47 0,1 0 40 15,0 0-12-15,0 0 36 0</inkml:trace>
  <inkml:trace contextRef="#ctx0" brushRef="#br0" timeOffset="97058.07">151 6376 442 0,'0'0'187'16,"0"0"-3"-16,0 0-6 0,0 0-43 0,0 0-31 15,0 0 18-15,0 0-14 0,0 0 1 0,0 0-18 16,0 0-6-16,0 0-5 0,0 0 8 16,0 0-6-16,0 0-11 0,0 0 8 0,0 0 18 15,0 0-12-15,0 0-10 0,15 23 18 0,-3-21 15 16,4 0-2-16,4 4 4 0,1-4-11 15,0 0-6-15,2 1-1 0,2-3-23 0,2 5-5 16,0-6-19-16,-12 1 15 0,6 0-4 0,2 0 14 16,2 0-26-16,-2 0-25 0,-2 0 11 15,0 0 12-15,-2 0-21 0,0 0-12 0,-1 0 14 16,-3 0-20-16,-2 0-4 0,-1 0-26 0,-4 0-1 16,-1 0-10-16,-7 0-15 0,0 0-46 15,8 0 3-15,-8 0-46 0,4-4 7 0,-4 1 12 16,-2 3-293-16,-3-2 37 0,-4-1 5 15,2 6 10-15,1-3 21 0,-4-3 14 0,6-1 63 16</inkml:trace>
  <inkml:trace contextRef="#ctx0" brushRef="#br0" timeOffset="97397.14">365 6408 474 0,'-2'5'229'0,"1"-2"-27"0,-3 2-12 15,2 6-8-15,0-1-11 0,2 5-20 16,0-2-4-16,0 1 7 0,-2 0-33 0,8 3-7 15,-6 4-4-15,2-1-16 0,2-1 3 0,-1 1-26 16,1 1 0-16,-2-4-7 0,-2 3 8 0,5-6-22 16,-2 1-12-16,5-3 1 0,-7-1-30 15,1-1-16-15,6-1-9 0,-5-2-18 16,-1-2-30-16,-2 1-13 0,2-5 8 0,3-4-195 16,-3 3-89-16,1 0 15 0,-3-4-27 0,0 0 55 15,2-3 17-15,0 0-10 0</inkml:trace>
  <inkml:trace contextRef="#ctx0" brushRef="#br0" timeOffset="98231.62">513 6324 363 0,'-2'-2'255'0,"0"2"-60"0,-1 4-7 16,-4-1-43-16,3 4 3 0,2 2-2 0,-1 2-9 15,-1 5 12-15,6 2-4 16,-4 3-29-16,2 0 9 0,2 1 2 0,0 5-13 16,1-2 10-16,3-2-12 0,-1 0-16 15,0 0-20-15,1-1 24 0,-4-3-24 0,1-2-7 16,3-2-32-16,1-3 21 0,-4 0 1 0,-1-2-12 15,0-8-4-15,-2 6-11 0,0-1 7 0,4-3-1 16,-4-4-27-16,0 0-1 0,0 0 8 16,0 0 14-16,0 0-23 0,0 0 24 0,1 8-17 15,-1-10 4-15,-5-1 8 0,3-1-7 16,2-4-26-16,-2-1 0 0,2 0 5 0,-2 3 12 16,-4 0-17-16,6-3-9 0,0-1 6 15,4-2 15-15,-4 3-8 0,1 0-10 0,4 3 18 16,-3 0-19-16,3-2 3 0,-3 0-3 0,4 3 8 15,-1-2 1-15,0 1-11 0,6 3 4 0,-7-2-3 16,3 2 23-16,-5 6-9 0,-2-3 6 16,10 0-12-16,-4 0 12 0,9 13 3 0,-5-5 1 15,-1 0-7-15,-3 4 27 0,3-1-13 0,-6 0 23 16,5 1 2-16,-3 1-21 0,1 0-16 16,-1 0 7-16,2-4 12 0,-4 6-7 0,5-5 13 15,-3 0-15-15,1-2 14 0,2-2 2 0,-4 1-10 16,-2 0 19-16,5-2-29 0,-1-4 33 0,-6-1-25 15,0 0 14-15,16 11-16 0,-9-8 0 16,0-2-22-16,1-5 43 0,2 4-33 0,-10 0 29 16,10 0-37-16,2 0-9 0,0 0 28 15,10-14-9-15,-11 9-7 0,0 0 4 0,-2-3-1 16,0 1-5-16,0-3 8 0,1 2-35 0,-2-2 5 16,-3-1 19-16,-3 1-16 0,5 1 13 0,0-2-19 15,-5 0 14-15,0 1 0 0,0 0 14 16,1 1-17-16,-3 9-6 0,0-9 36 0,0 2-44 15,0-1 23-15,-15-6 0 0,11 7-1 0,0 2 10 16,0 0-14-16,-1 4 16 0,-1-2 7 16,0 2-26-16,-2 3-4 0,8-2 25 0,-14 8-18 15,3 1 2-15,4 3 7 0,3 1 17 0,0 2-6 16,-1 4-8-16,0-3 8 0,3 6 21 16,-1-3 13-16,1 0-11 0,2-10-3 0,0 4 19 15,0 2-5-15,0 2-8 0,16 13-5 0,-9-18-6 16,-2-1-4-16,6-3 22 0,-2-1-2 15,6-3-60-15,5-4-24 0,-11 0-44 0,6 0-24 16,18-12-31-16,-12 5-78 0,-4-3 19 16,2 0-267-16,0 1 39 0,3 0 42 0,-1-3 21 15,-1 4 48-15,-2 1-9 0,3-5 15 0,2 3 25 16</inkml:trace>
  <inkml:trace contextRef="#ctx0" brushRef="#br0" timeOffset="99740.3">1733 6618 491 0,'5'-3'215'15,"-3"0"-30"-15,0 0-4 0,0 1-37 0,1-1 0 16,-3-1 14-16,3 1-16 0,-3 1-10 16,1-1-7-16,0 0 6 0,-2 0-6 0,0-1-3 15,1 0-4-15,0 1-7 0,-1 1 19 0,-1-2-49 16,2 4 4-16,0 0 4 0,-8-8-28 0,5 5 19 15,-2 2-9-15,2-1-11 0,-2 0-23 16,0 0 1-16,-1 0 8 0,0 3-1 0,2 0-3 16,-5-1 10-16,-10 15-23 0,7-7 16 15,2 3-13-15,-1 3 22 0,5-1-8 0,-1 0 19 16,2 3-5-16,1 0 6 0,1-3-5 0,3-4-8 16,0-9-30-16,0 10 9 0,0 1 4 0,12 12-17 15,-5-15-8-15,-3-2-1 0,0-1-1 16,2-1 19-16,0-2 0 0,2-2-14 0,-3-1-3 15,3 1 5-15,4 0-36 0,8-14-7 16,-6 9 5-16,-5-5 5 0,4 0-20 0,-3-3 7 16,-4 3-23-16,-2-3 2 0,-2 0 18 0,0 2 1 15,-1 3-10-15,-1-1 5 0,0 2 9 16,0 7-9-16,0-7 22 0,0 7-3 16,0-8 16-16,0 8-13 0,0-8 11 0,0 8 10 15,0-6-12-15,0 6 21 0,-11-11-17 0,9 10 31 16,1 2-15-16,0 0-2 0,0 2 23 15,0-1 25-15,1 1-36 0,0 3 15 0,-1-1 3 16,1 0-5-16,1 3 26 0,2 8-6 16,-3-9-32-16,9 15-2 0,-5-12 34 0,1 2-11 15,4 1-2-15,-4-4-18 0,2-4 7 0,-1 2 0 16,-1-3-14-16,2-1 3 0,0 0 23 0,-1-2-5 16,-1 0-3-16,1 0-4 0,5-1-54 15,-4 0-10-15,2 0-7 0,14-13 11 0,-14 8-5 16,3-3-16-16,-4 2 11 0,1-7-19 0,-4 3 19 15,0 2-13-15,-1 1-4 0,-4-1 42 16,2 3-18-16,-2-2 11 0,2 2 5 0,-1 2-16 16,-1 3 7-16,0 0-4 0,0 0 32 15,0-7-15-15,0 7-8 0,0-6 31 0,0 6-14 16,0 0 4-16,0 0-1 0,-9-8-7 0,8 10 30 16,-1 0 2-16,0 1-4 0,2 2 8 0,-3-1 5 15,3 2-4-15,0-1 17 0,3 11-5 0,-3-16-4 16,0 10-3-16,9 17-33 0,-3-17 0 15,-1-2 17-15,-1-2 0 0,6 8 29 0,0-4-23 16,6-4 19-16,-6-2-27 0,1-2 5 0,1 0 0 16,-12-2-7-16,8 0-3 0,7 0-31 15,1 0-1-15,18-12 4 0,-17 7-28 0,-7-2 1 16,5 0 11-16,-7 0-2 0,1-2-13 16,-3 1 18-16,1-6-21 0,-2 4-10 0,-3 0 26 15,0 1 17-15,0 1-23 0,-1 0-3 0,1 1 26 16,-2 0 10-16,0 1-5 0,2 1-15 15,-2 5 6-15,0 0 20 0,0-8 15 0,0 8-5 16,0-6 22-16,0 6-42 0,0 0 35 0,0 0-13 16,-4-9 21-16,4 12-2 0,-1-1-3 15,1 3 23-15,-1 0 9 0,2-1-4 16,-1 4-8-16,1-2-13 0,-1 3 18 0,0 0 20 16,11 16-30-16,-7-14-4 0,2 2-4 0,4-1 8 15,-4-5-5-15,1 0-3 0,7 0-2 0,-4-2-13 16,1-1-3-16,-1-3-2 0,8 2-14 15,-4-1-42-15,0-2 18 0,-14 0-5 16,15 0 2-16,0 0 3 0,1 0 2 0,13-13-49 16,-19 9-8-16,-3 0 25 0,-2 0-17 15,3 0-10-15,1-5 35 0,0 0-12 0,-4 0-2 16,3-4-8-16,-3 0 15 0,-3 2-20 0,-2 2 13 16,0-3 17-16,0-2-1 0,0 2 0 0,0-4-6 15,0 0 1-15,0 3 14 0,-15-15 13 16,12 16 2-16,-1 0 4 0,3 6 27 0,-1-2-20 15,2 2 17-15,-2-1 8 0,1 5 14 16,0-2-7-16,0 1 15 0,0 0-13 0,1 0-6 16,-1 2 12-16,0 3-6 0,-2-2-6 0,3 2 24 15,0 1-5-15,-2 4 17 0,2 0 24 0,2 12-4 16,-2-9 16-16,0 6 1 0,11 23-18 16,-4-17 22-16,-1 1-6 0,2 0-20 0,-2-3 8 15,2 2-15-15,1-5-2 0,1 2-13 16,-2-2 2-16,0-3-13 0,1 1-32 0,-2-4-19 15,-1-2-22-15,-3-4-11 0,2-1 5 0,-1-2-98 16,-2-2-41-16,-2 0-57 0,0 0 25 16,0 0-242-16,0 0-17 0,11-13 18 0,-8 8 45 15,-2-1 10-15,3-9 58 0,-1 3 3 16,-1 0 10-16,4-2 58 0,-1 5-12 0</inkml:trace>
  <inkml:trace contextRef="#ctx0" brushRef="#br0" timeOffset="100696.88">2430 6622 512 0,'-4'2'352'0,"2"-2"-47"16,-1-2-19-16,1 2-11 0,0 2-46 16,0-4 11-16,-1 2-60 0,5-2 26 0,1 3-41 15,-1-2 14-15,0 1-71 0,4 0 25 0,-1-1-33 16,3 1-1-16,11 0-20 0,-9 0-23 0,5 0-18 15,23-8-2-15,-17 4-36 0,0 3-13 16,0-3-11-16,-1 1-6 0,-2-1 6 0,0-1-35 16,-4 2-5-16,4-2-14 0,-8 1 4 15,3-4-4-15,-5 2-13 0,-3 3-4 0,-1-2 20 16,-3-2-13-16,-1 7 26 0,0 0 6 16,0-7 12-16,0-1-6 0,0 8 35 0,-12-16-6 15,2 6 14-15,-1 1 2 0,2 2 10 16,-1-2 18-16,-1 3 4 0,4 3-6 0,-2 0-6 15,2 3 24-15,0 0-11 0,7 0 22 0,0 0-10 16,-7 0 8-16,7 0 9 0,-9 0 2 16,9 0 19-16,-16 14-29 0,14-11 21 0,1 4 12 15,-1 1 19-15,2-1-10 0,0 3 46 0,0 5 6 16,16 24-6-16,-7-18-1 0,-1 0 12 16,3 2-10-16,-1-2-2 0,0 1-19 0,2-2-2 15,-2-3-23-15,-1 0-1 0,0-3-17 0,-2-1 2 16,-2-4-14-16,-2 0-8 0,1-4 10 0,-1 0-11 15,-2-2-10-15,1-1 2 0,0-1-10 16,-1-1-1-16,-1 0-6 0,0 0 0 0,0 0-23 16,0 0-10-16,8-14-7 0,-5 8-25 15,1-10 4-15,2 2-25 0,-1 0-2 0,3-1-10 16,0 4 19-16,-4 0 18 0,0 4 2 0,-1 2 5 16,1 0 2-16,2 1 2 0,-3 1-18 15,0 1 5-15,2 0-24 0,-5 2 8 0,0 0 27 16,6 0 36-16,14 14 7 0,-8-4 9 15,-1 1-19-15,1-3 4 0,-3 4 16 0,1-3-7 16,-3-1-11-16,-1-1 12 0,-1-1 2 0,0-2-6 16,-1 1 10-16,1-1 5 0,-1-1-12 15,-1-1-1-15,1-1 8 0,-1 1 4 0,1-2-3 16,2 0-1-16,-6 0-21 0,0 0 13 16,9 0-3-16,14-10-10 0,-7 3 7 0,-4-5-15 15,1 4-11-15,-1-1 14 0,0 0-8 0,-2 1-2 16,-2 0-4-16,-2 4 5 0,-1-2 4 15,-1 3-5-15,-1-1-6 0,-1 2-8 0,1 2 9 16,-3 0-8-16,0 0 11 0,0 0 17 16,0 0-7-16,11 10 8 0,-8-5-10 0,-1-1 20 15,1 2-8-15,4 5 7 0,-1-1-10 0,-1-2-3 16,0-1 14-16,-1-3-3 0,2 1-9 16,-2-2 14-16,-1-1-16 0,2 0-3 15,0-2 5-15,0 0 7 0,-5 0-17 0,0 0 1 16,24-12-9-16,-10 3 6 0,-3-1-21 15,-2 0 11-15,0-2-15 0,-3-1 13 0,0 0-12 16,-1-2 12-16,-2 6-24 0,-3 0 19 0,1 1-6 16,-1 8 14-16,0 0-16 0,0-7 29 0,-14-3-14 15,1 3 4-15,-1 0-16 0,2 4-8 16,2 3 26-16,10 0 1 0,-9 0-14 0,-1 0 22 16,-3 0-10-16,0 0-24 0,-14 15 3 0,14-11-57 15,4-2-32-15,0-1-56 0,3 0-66 16,0 0 22-16,3 0-296 0,0 0 38 0,4-1 35 15,2 0 27-15,5 0 66 0,10 0 29 16,5 0 11-16,-10 0 22 0,9 0-35 0</inkml:trace>
  <inkml:trace contextRef="#ctx0" brushRef="#br0" timeOffset="101192.59">3306 6622 754 0,'-4'-1'257'0,"2"1"-27"0,-1 0 1 15,1 0 7-15,-1 0-31 0,1 0-29 16,0 0 0-16,0 3-12 0,1-3-14 0,1 0 0 15,0 2-18-15,0 0 63 0,2 1-9 0,1 1-19 16,2-1 12-16,4 9 5 0,0-2-22 16,-1 1-8-16,1 0-10 0,-1 2-15 15,-1-2-10-15,-2-2-18 0,0 0 6 0,-1-1-21 16,-1 0-3-16,-1-3-9 0,0 1-11 0,1 10-8 16,-1-9-3-16,-2 0-11 0,2-2 13 15,-2-5-11-15,0 0 0 0,0 0 2 0,0 6-6 16,0-6-13-16,0 0 0 0,0 0-3 0,-11 13-1 15,9-14-7-15,1 0-8 0,-1-2-12 0,1 2 1 16,0-3-14-16,2-1 2 0,0-1-3 16,1 0 0-16,3-9-6 0,3 1 1 0,0-2-5 15,1 1 7-15,-1 0-14 0,5-3-8 0,1 6-22 16,-3-1 22-16,3 1-14 0,-1-2 7 16,4 4 4-16,-4 1-64 0,0 1-29 0,-2 1-26 15,-1 2-11-15,-3 0-39 0,-1 2-24 0,-2-2 21 16,1 1-262-16,1 1 50 0,-4 1 15 15,1 1 0-15,0-1 31 0,0 2 26 16,1-1 21-16,-4 1 42 0,0 0 3 0</inkml:trace>
  <inkml:trace contextRef="#ctx0" brushRef="#br0" timeOffset="101442.12">3631 6609 532 0,'1'1'359'15,"1"0"-29"-15,-1-1-33 0,0 2-54 0,1-1 17 16,0 2-8-16,0 0-30 0,2 1 36 16,3 10-25-16,0 0-27 0,-2 1 10 0,0 0-37 15,-1 2-7-15,0 0-26 0,-1-1-25 0,3 1 6 16,-2-5-20-16,-2-2-17 0,-2 0-23 16,2-3-40-16,-1-2-3 0,0 0-68 0,0-3-23 15,-1 0-26-15,1-2-58 0,-1 0-84 16,0 0 20-16,2-12-270 0,-1 7 48 0,7-8 35 15,-3-3 11-15,1-3 38 0,-2 0 10 0,1-3 25 16,0 2 46-16,0-6-40 0</inkml:trace>
  <inkml:trace contextRef="#ctx0" brushRef="#br0" timeOffset="101597.08">3723 6488 568 0,'-6'-2'366'0,"-7"-5"-49"15,4 5-38-15,-2 1-35 0,3-1-21 16,1 2-24-16,7 0-44 0,0 0-4 0,-9 0-47 15,9 0-35-15,-9 0-28 0,9 0-56 16,-6 0-28-16,6 0-44 0,0 0 7 0,0 0-158 16,0 0-122-16,-9 2 2 0,11-4 22 0,2 2 22 15,0-3 31-15</inkml:trace>
  <inkml:trace contextRef="#ctx0" brushRef="#br0" timeOffset="102284.96">3813 6420 660 0,'4'-2'335'0,"2"0"-27"0,-1 2 22 15,-1 0-57-15,1-2-7 0,0 1-32 0,-1 1 13 16,-1 3 22-16,2-1-30 0,-2 1 4 16,5 11-27-16,-1 0 5 0,-2 5-16 0,1-1-7 15,0 3-14-15,1 1-2 0,-1 2 9 0,-1 1-28 16,1 1-1-16,-1 1-30 0,0-3-14 16,-2 3-12-16,1-3-17 0,3-2-9 0,-1-1 7 15,-2-2-19-15,0-3 0 0,2-1-14 16,-1-5 22-16,1-2-31 0,-1-3 8 0,0-3-31 15,1-2-7-15,-6 0-12 0,11 0-28 0,12-15 3 16,-9 6-10-16,-2-3 5 0,2-1-18 16,0-3 1-16,-2-3-11 0,2 2 11 0,-4 0-8 15,0 0 20-15,-3 3-9 0,-1 1 13 0,-1 4 3 16,-1 2 7-16,-2 1 0 0,1 2-1 16,-1 2-5-16,-1 1 10 0,1 0 7 0,-2 1 13 15,0 0-1-15,0 0 19 0,0 13-10 0,2-8 21 16,-2 3-5-16,0-1 6 0,3 12 11 0,-1-4-9 15,2 1 2-15,1-2-2 0,-1-3 10 0,1-2-1 16,0-1-7-16,5 0-10 0,-4-2 6 16,4-2 1-16,-2-2-20 0,1-1 0 15,-1-1 11-15,-8 0-4 0,13 0-3 0,2 0-23 16,13-11 15-16,-13 5-17 0,-2 1 12 0,-5-2-21 16,5-2 12-16,-3 1-2 0,-2-1-14 15,2-3 11-15,-3 1-1 0,-1 2-8 0,-3 2 9 16,0-1 2-16,1 2 7 0,-2 1-21 15,0 1 7-15,-1 0 11 0,1 0-3 0,-2 1-17 16,1 2 14-16,0 1-3 0,-1 0-5 16,0 0 9-16,-1 6 19 0,0 1-15 0,1-1 15 15,0 16 11-15,0-12 3 0,0 6-11 16,0 5 8-16,0 3-9 0,11 30 22 0,-7-25-20 16,-1 0 10-16,0 0-4 0,1 2 6 0,-2-1-19 15,-1-2 9-15,-1-15 16 0,0 4-23 0,0 2 4 16,0-2 0-16,-14 15-8 0,4-18 13 15,1-2-15-15,-5-1 11 0,1-3-11 0,2-3 17 16,0-2-22-16,2 0 5 0,-2-2-26 0,2-1-27 16,-17-14-15-16,9 4-38 0,0-2-30 15,2-2 11-15,3 0-104 0,-2-2-52 0,-1-2-49 16,4 1 29-16,2-1-263 0,-7 0 30 0,-1 0 21 16,3-3 55-16,-2 3 26 0,3-2 47 15,-2 1-9-15,2 0 49 0,2 0 7 0,-1-1 44 16,-1 3-12-16</inkml:trace>
  <inkml:trace contextRef="#ctx0" brushRef="#br0" timeOffset="102486.35">3885 6636 383 0,'-2'-2'477'0,"0"-1"-77"0,0 0-43 15,0 0-47-15,2 0-40 0,-1 0-32 16,2-2 10-16,0 0-14 0,2 2-37 0,1-1-26 15,8-6-17-15,2 1-82 0,1 4-39 0,7 0-56 16,-4-5-35-16,-2 2-30 0,6 2 10 16,3-3-315-16,0 1-33 0,-1-4 39 0,-2 2 47 15,3-4-17-15,0 2 72 0,3-3-23 16,1 0 1-16</inkml:trace>
  <inkml:trace contextRef="#ctx0" brushRef="#br0" timeOffset="104376.56">4851 6580 573 0,'0'-13'289'15,"0"13"-45"-15,-15 0 10 0,15 0-16 0,0 0-15 16,0 0 10-16,0 0-14 0,-15 10-23 15,15-2 10-15,0 2-20 0,0 2-23 0,0 5-19 16,0-2 17-16,11 17-11 0,-9-19-38 16,3 0-8-16,0-3-12 0,1-3 3 0,-4 0-6 15,2-3-16-15,0-1-2 0,1-1-11 0,1-2-13 16,-6 0-10-16,11 0-7 0,11-11-4 16,-9 6-31-16,-1-3-9 0,0-1-5 0,-2 0 3 15,-1-2-6-15,0-1 7 0,-5 0-11 16,3 0-10-16,-1-2 12 0,0-3 15 0,0 7 0 15,-4 2-11-15,-2 8 25 0,0-7-26 0,0 7 30 16,0-7 30-16,0 7-40 0,0 0 14 0,0-6-11 16,0 6 0-16,7-5 39 15,-6 8 8-15,0 2-17 0,-1 1 26 0,1 0 12 0,3 10-7 16,3-1 14-16,0 0-9 0,2 0-13 16,1-1 16-16,0 1-2 0,0-2-12 0,1-1 0 15,2-3-5-15,0-2-2 0,-3-1-3 16,-1-2-8-16,1-3-13 0,-2 0 2 0,-8-1 5 15,9 0-5-15,4 0-19 0,14-15-11 0,-13 7-10 16,-2-3 8-16,-2-1-28 0,1 0-2 16,-2-3-4-16,-2 0 4 0,0 0-51 0,-5-2 27 15,-2 2-23-15,0 5 10 0,0-2-5 0,0-5 22 16,-16-13 8-16,4 17 10 0,-1 3-11 16,2 4-3-16,-7 0 7 0,0 1 22 0,1 5-12 15,-2-3 13-15,13 3-5 0,-4 0 18 16,-2 0 3-16,-2 0-7 0,1 0 10 0,2 0-3 15,4 0-18-15,7 0 1 0,-17 13 5 16,15-11-1-16,0 0 44 0,1-2 9 0,3 3-5 16,1 1-11-16,1-3 20 0,12 6-4 15,-4-4-4-15,7-1-16 0,3 1 16 0,3 0-8 16,2 2-2-16,-13-5-3 0,9 0 2 0,4 0-30 16,2 0 2-16,1 0 28 0,0 0-2 15,27-11-2-15,-32 8-28 0,-4-4 3 0,-4 0 1 16,0 2 2-16,-4-3-31 0,-3 2-14 0,-1-4 15 15,-5 3 2-15,0-3-13 0,-3 0 26 16,-1 10-17-16,0-6 9 0,0-2 24 0,-10-12-15 16,2 6-12-16,-3 2 15 0,0 1 26 0,2 0-14 15,0 4-20-15,-2-1 1 0,2 2 34 0,0 3-27 16,3 1 18-16,0 1-28 0,6 1 36 16,0 0-24-16,-8 0 9 0,8 0 24 15,-15 12 7-15,8 3-3 0,0 4 30 0,3 1 6 16,0 1-1-16,3 0 17 0,-1 4 0 0,2-13 13 15,0 7-11-15,0 3 16 0,15 24 3 0,-9-21-5 16,0-3-13-16,1-1-14 0,-1-3-3 16,-2-4 0-16,2 1-7 0,-4-3-2 0,1-3-1 15,-1-4-16-15,0 0 0 0,2-1 5 0,-2-1-2 16,0-2-15-16,-2-1-4 0,0 0-4 16,0 0-11-16,19-15-18 0,-9 3-14 0,-3-1-4 15,2-1 5-15,2-1-20 0,-1 0 5 0,-1 1 4 16,3 1 4-16,-1-2-26 0,-2 5 7 15,3 0 15-15,-5 6 2 0,2 1 13 0,-3 3 6 16,-6 0 4-16,0 0 7 0,10 0 15 16,11 16 16-16,-10-4-13 0,0-2 5 0,-1 2 17 15,2 1-13-15,-3-1 1 0,0 1 14 0,0-1-3 16,-4-4-9-16,1 0-4 0,0-2 0 0,-1-2 8 16,1 1-9-16,-1-2 6 0,0-2-7 0,0-1-6 15,-5 0 0-15,0 0 3 0,8 0-11 16,5 0 3-16,13-17-24 0,-12 7 7 0,-3-2-14 15,2 1 1-15,-1-2 4 0,2-4-15 16,-5 3-6-16,0 1-7 0,-1-1 15 0,-3 4-2 16,-1 3 19-16,0 0-22 0,-1 3 21 0,-1 0-5 15,0 2 0-15,0 0 2 0,-2 0 0 0,0 2 24 16,0 0 2-16,0 0 19 0,2 11-1 16,-2-6 3-16,0 2 5 0,1 1 12 0,0-2-6 15,4 12 4-15,-2-1 4 0,4 0-14 0,-1-3-1 16,1 0-1-16,5-3 7 0,-1-2-8 0,1 0 5 15,0-2 1-15,-1-2-2 0,2-4-10 16,-13-1 0-16,14 0-1 0,2 0-6 0,17-14 7 16,-17 7-6-16,-1 0-14 0,-1-1 5 0,-1-2-14 15,-2-2 7-15,-1-1-7 0,-1-1 8 16,-3 2-7-16,-1-2 8 0,-1 2-14 0,-3 2 14 16,-1 3-4-16,0 7 0 0,0-8-4 15,0 0-7-15,-13-10 8 0,7 8-13 0,-6 3 11 16,1 4-1-16,-2 1 2 0,-2-2 4 0,1 3 3 15,-5 0-3-15,2 1-7 0,9 0-39 16,-4 0-25-16,-1 0 7 0,2 0-133 0,-2 0-54 16,-1 0 22-16,-12 11-333 0,15-9 54 0,-1-2 30 15,-7 3 30-15,4-3 59 0,-2 5 11 16,10-5 25-16,-7 0 22 0,2 0 29 0,0 0 5 16,-12 11 8-16</inkml:trace>
  <inkml:trace contextRef="#ctx0" brushRef="#br0" timeOffset="105273.5">264 7296 730 0,'0'15'297'0,"-25"14"-29"0,25-8-10 15,0 0-23-15,4-1-28 0,-2 2-22 16,-1 3 11-16,5 0-54 0,1-4-4 0,-7 1-17 16,0-11-13-16,0 5 11 0,0-1-50 0,0-3 6 15,0-1-24-15,0-3-27 0,0-2-36 16,5 1-40-16,-7-14-58 0,8-7 9 0,-6 5-312 16,9-6 15-16,-7 1 63 0,2-6-4 0,-2 0 28 15,-1 0-23-15,2 1 49 0</inkml:trace>
  <inkml:trace contextRef="#ctx0" brushRef="#br0" timeOffset="105449">214 7115 939 0,'2'-1'275'0,"-4"-2"-39"0,0 1-36 15,2 0 4-15,0 1-49 0,-2 3-23 0,0-3-34 16,2 1-30-16,-5-1-33 0,7 3-40 15,-2 0-29-15,3 1 2 0,-3-1-258 0,4 3-58 0,0 1 30 16,1 0 14-16,1 1 40 0,1 1 8 16</inkml:trace>
  <inkml:trace contextRef="#ctx0" brushRef="#br0" timeOffset="105991.13">610 7371 687 0,'0'-4'305'0,"1"-2"-32"0,0 2-43 15,-2-4 18-15,1 1-33 0,1-3-22 16,-1 3 46-16,0 6-39 0,2 0-22 0,-5-4-18 15,-1 0-13-15,2 2-16 0,0 0 27 16,-2 2-18-16,1 0-3 0,-2 2-21 0,1 4-30 16,0 2 12-16,-8-1-13 0,-2 2-10 0,2 5 0 15,-1-4-2-15,0 1-26 0,3 0-22 0,0 2-5 16,1 0-3-16,1-2-1 0,3 2-2 16,3-3-6-16,-5-2 0 0,6-1-2 0,-1 1-15 15,7-1-18-15,-7-1-7 0,4-1 15 16,3-2 6-16,-1 2-1 0,1-3-2 0,-1 1-3 15,5-1 8-15,1-4 10 0,3 4-1 16,-1 1 15-16,-2-1-44 0,3 5 27 0,-1-2 18 16,-5 0-19-16,2-1-1 0,-5 4-10 0,0-5 25 15,4 1-27-15,0 0 16 0,-3 2 9 16,-1-1-20-16,0 0 0 0,0 0 2 0,-4-4 43 16,-8 12 6-16,-1-7-4 0,7 3-4 15,-6 0-5-15,-4 2 4 0,-1 1-3 0,1-3-36 16,-2 0 1-16,-2 0 2 0,1-3-20 0,-3 2-9 15,3-5-13-15,-2 2-28 0,7-6-16 16,-7-1-14-16,7 3-39 0,-1-2-7 16,6-4-55-16,2-2 19 0,3-1-143 0,0-3-69 15,6 1 15-15,0 0 34 0,5-3-14 0,3-3 66 16,-1 5 7-16,3-1-23 0</inkml:trace>
  <inkml:trace contextRef="#ctx0" brushRef="#br0" timeOffset="106405.13">848 7331 563 0,'0'-4'286'15,"-3"-5"-29"-15,-3 6 1 0,-1 3-23 0,4 2-14 16,-3 2-9-16,-3-5-23 0,7 2-17 16,-12 3-18-16,14-4-38 0,-11 0 22 0,-9 13-9 15,11-6-13-15,4 1-24 0,-6 1-26 0,4-4-6 16,1 5-10-16,1-1-7 0,3 2-7 15,-4-2 37-15,0 0-17 0,2 3-19 0,4-3-1 16,-2-2 11-16,2-7-10 0,0 6-26 16,0-6 12-16,16 16-19 0,-12-11 19 0,1-2-13 15,-1-1 32-15,8 0-40 0,-4 0-4 0,1 1 0 16,2-2 22-16,-1-1-21 0,0 2-11 0,0 0 1 16,-1-1 8-16,-2 1-18 0,4 3 1 15,-7-3 4-15,1 0 17 0,0 3-7 16,-1-2 20-16,-2 2-14 0,-2-5 13 0,0 0-15 15,0 8 25-15,-11 7-14 0,6-5-1 0,-4-2 15 16,1 0-22-16,-3-2 3 0,-1 4 26 16,1-1-18-16,-3-3 0 0,3 1-1 0,-5 2-17 15,1-3-13-15,-2-2-16 0,6-1-23 0,-1-1-12 16,2-1-54-16,10-1-29 0,-22-4 13 16,14-2-152-16,4-2-115 0,4-2 38 0,0-4 13 15,0 14 33-15,12-29-1 0,-3 20 28 16,1-6-36-16</inkml:trace>
  <inkml:trace contextRef="#ctx0" brushRef="#br0" timeOffset="107683.22">1003 7323 810 0,'-2'0'294'0,"0"2"-44"15,-1-3-27-15,5 5 12 0,-2-4-38 16,-8 1-32-16,6 2 16 0,0-2-42 0,0 8 12 16,3-5-26-16,-4 4-13 0,1-1 0 0,2-1-3 15,0 4-5-15,0 2-1 0,0 2-19 0,0 3 10 16,0-1-6-16,10 18-5 0,-4-17-35 16,-3-1 20-16,1-1-12 0,2-2-7 15,-1-2-7-15,0 0 0 0,2-8-8 0,-3 3-5 16,3-1-3-16,1-2 12 0,-2-1-3 0,-6-2-2 15,0 0-6-15,8 0-3 0,9-15 12 16,-11 11-4-16,2-4-2 0,-1-1 8 0,2 0-4 16,-2-1-18-16,-2 0-1 0,-1 2-2 0,0-1-1 15,1 1-45-15,-3-3 32 0,-2-2-15 16,0 1-14-16,0 6 3 0,0-5 12 0,0 2 11 16,0-3-14-16,0 2 13 0,0 0-16 0,0 0 40 15,0 0-12-15,0 4-1 0,0-3-1 16,0 9-9-16,0-8-4 0,10 8 4 0,-10-8-11 15,0 8 6-15,0-8-2 0,4 2 12 0,-4 4 11 16,0 5 2-16,-2-3-23 0,2 0 7 0,-1-1-3 16,2 1 1-16,-3 0-11 0,6 1 25 15,-4 2-11-15,0 1 13 0,-2 1-1 0,2 1 18 16,2 1-3-16,-2 0-3 0,2 2 5 0,-2-9-4 16,0 9-2-16,0-2 14 0,0 1 7 15,8 10-12-15,-7-10 1 0,1 3-8 0,0 0-10 16,0 1 37-16,1-1-21 0,1-1 3 0,-3 1-10 15,3-2 0-15,-1-2 11 0,-1 0-11 0,0-1-7 16,2 0 8-16,-2-2 11 0,2 1-21 16,-2 1 4-16,1-1-9 0,0-1 9 0,1 1-12 15,-2-1 5-15,1 0-8 0,1-1 15 16,-2-1-2-16,3 1 4 0,-1-1-19 0,4 0 13 16,-4-2-20-16,3 2 19 0,-3-2-4 0,-4 0 5 15,0 0-12-15,10 0 1 0,2 0 1 16,11-14 1-16,-14 10 2 0,4-4-19 0,-3 2 8 15,-4 1 24-15,2-1-24 0,-3 2 0 0,-1-2-8 16,1 2 9-16,-4 0-7 0,7-10 8 0,-3 6 6 16,-1 2-18-16,-2-1 13 0,0 1-9 15,0-1 6-15,-2 2-5 0,1 1 5 16,-1 4-1-16,0 0-11 0,0-8 14 0,0 8-13 16,0-9 19-16,0 4-4 0,0 5-22 0,0-7 29 15,0 7-4-15,0-8 1 0,0 8-32 16,0-6 19-16,0 6 14 0,0-7-10 0,0 7 20 15,-9-13-17-15,9 10 0 0,-4 2-3 0,3-1-19 16,-1 0 30-16,-2 1 5 0,0-2-12 16,2 0 13-16,-1 3-19 0,0 0 2 0,-1 0 9 15,1 0-4-15,2 0-8 0,-4 0 8 0,1 1-4 16,4-1-12-16,0 0 7 0,-10 8 21 16,8-5-23-16,-2 2-5 0,-3 9 24 0,1-4-5 15,5-1-8-15,-2-1 7 0,2 2-4 16,-3 6-1-16,1-6-5 0,3 2 14 0,0-2-1 15,0-2-1-15,0-8 4 0,0 8 11 0,0 3 0 16,16 14 8-16,-7-11-10 0,2-6 1 0,1 1 2 16,1-4 14-16,3-1-6 0,-4-1 2 15,0-3-15-15,-1 0-5 0,-2 0 6 0,5 0-7 16,-1 0 5-16,21-12-13 0,-18 5 2 16,-1 0 10-16,-1-3-13 0,-3 0-6 0,3-1-2 15,-5-2 4-15,1-2 6 0,-2 0 6 0,-1-1-20 16,-1-1 5-16,0 0-5 0,-3 0-13 15,-3 5 23-15,0 1 4 0,0 2-12 0,0 3 0 16,0 6 6-16,0 0-12 0,0-7 5 0,0 7 3 16,0 0-3-16,-11-13 16 0,7 13-19 15,1 0 18-15,-1 3 1 0,-1-2-24 0,2 1 10 16,0 1 1-16,-2 1 8 0,3-3-10 0,-1 3-8 16,0 0-14-16,0-1 19 0,1 3 11 0,2-2-15 15,0 0 14-15,2 0-9 0,-2 0 21 16,0-4-5-16,0 0-4 0,9 13-19 0,-5-8 21 15,5 5-9-15,2 0 2 0,-1 0 2 0,-4-4 0 16,3-1-16-16,1 4 16 0,-2-3-5 0,-3-1 7 16,0 2-11-16,-1-2 0 0,-1-1 1 15,-1 1-19-15,1-2 19 0,-2 1-5 0,-1-1-4 16,0 1 4-16,0-4-71 0,0 0 3 16,0 6-21-16,-11 5-36 0,-3 0-16 0,5-1-38 15,0-4-29-15,0-1 22 0,3-1-236 0,3 0 4 16,1-2 19-16,0 0 67 0,2-2 22 0,0 0 11 15,12 3 29-15,5-6 5 0,-1-4-1 0</inkml:trace>
  <inkml:trace contextRef="#ctx0" brushRef="#br0" timeOffset="107942.67">1893 7310 603 0,'-1'-2'331'0,"-3"1"-13"0,4 1-42 0,-3 1-13 15,1 4-40-15,0-2 20 0,1 5-25 16,-4 10-26-16,3 2 21 0,-3 4-3 0,3 1 5 16,2 0-11-16,0 3-14 0,0-17-32 0,0 9-7 15,0 2-13-15,0 2-6 0,0 0-28 16,0-3-2-16,0-1-6 0,0-4-29 16,0-2-30-16,11 7-21 0,-11-21-17 0,0 0 0 15,0 7-126-15,0-7-70 0,0 0-59 0,-5 5 21 16,5-9-235-16,-2 1 13 0,1-2 16 0,0 2 61 15,1-4 36-15,0 2 3 0,-5-9 32 16,1 0 34-16,2 4 22 0</inkml:trace>
  <inkml:trace contextRef="#ctx0" brushRef="#br0" timeOffset="108818.64">1731 7447 874 0,'0'-1'304'0,"-2"0"-34"0,2-1 0 16,0 0-21-16,0 0-12 0,2 1-11 0,3 1-28 16,-1-1-21-16,0 0-8 0,4 1-18 15,0 0 7-15,3 0-18 0,7 0-56 0,3 0-9 16,3 0 21-16,3 0-12 0,-2 0-15 16,27-14-32-16,-26 12-30 0,-3-3-1 0,-1 3-37 15,-1-1 8-15,0-1-23 0,-5-2 1 16,-1 1-6-16,-2-4-23 0,-6 4-8 0,-1-1-10 15,-2 0 5-15,-2 2 1 0,1-1-14 16,-1-1 12-16,-1 0 14 0,-1 0-7 0,0 6 23 16,0 0 1-16,0-8 15 0,0-3 29 0,-18-13-5 15,13 14 23-15,1 3-8 0,-2 0 13 0,1 2 18 16,0 0-6-16,2 2 20 0,1-1-10 16,-2 2-9-16,3-1 26 0,-1 3-18 0,-1 0 30 15,3 0-8-15,0 0 16 0,0 0 7 0,0 0 18 16,-12 14 2-16,10-7-8 0,-1 8-9 15,1 4 55-15,0 4 9 0,2-12-8 0,0 4-1 16,0 6-8-16,0 1-4 0,0 0-4 0,14 22-4 16,-9-22-21-16,-2-3 1 0,1-1-11 15,-1 2-14-15,-3-9-13 0,2-2 3 0,0-3-11 16,0 0 1-16,-1-1 4 0,0-2-10 16,-1-1-4-16,2 1-4 0,-1 1-10 0,-1-2 9 15,1 1-15-15,-1-3 7 0,2-3-5 0,-2 1-11 16,2-1-10-16,0-1-13 0,-1 0-11 0,1 0-8 15,-1-1-5-15,0 1 10 0,6-10-26 16,-1 2 7-16,1 1 1 0,-2 2-3 0,-1 1 2 16,1 3 3-16,0-2 6 0,6-2 7 0,-5 2 1 15,2 3 16-15,-3 1-15 0,-1 0 1 16,2 3 6-16,-6 0-4 0,0 0 25 0,8 0 9 16,-8 0-12-16,25 17 18 0,-14-5 4 0,-4-4 13 15,4 4-2-15,-3 0 18 0,0 2-19 16,0 0 14-16,0-2-2 0,1 0-6 0,-1-1 12 15,-3-2-14-15,2-2-2 0,-3 0 5 0,1-4 6 16,-3 0-4-16,3-2 2 0,1-1-5 16,-6 0-19-16,0 0 16 0,8 0-9 0,12-12-1 15,-5 3 5-15,-2-3-21 0,1 1-4 0,-2 1-5 16,0-3-12-16,2 1 11 0,-7-3-14 16,3-2 1-16,-3 3-14 0,-1-1 6 0,1 1-1 15,-4 3-3-15,-1 2-8 0,-2 3 18 0,2-1-3 16,-2 1-13-16,0 6 20 0,0 0 1 0,0 0 1 15,0 0 8-15,0 0-4 0,-12-10-19 0,9 13 27 16,-1 1-9-16,0 1 15 0,1 0 17 16,-3 10-1-16,1-1 5 0,2 3 5 0,0 1-1 15,3-4-4-15,-1-2-13 0,0-2 9 16,0-2-2-16,1-8 0 0,0 7-14 0,0-1-7 16,0-6-24-16,11 15-40 0,-7-14 4 0,3 2-97 15,2-3-48-15,9-4-53 0,-6 4 24 16,26-12-273-16,-11 4 13 0,-1-1 49 0,0 0 47 15,1 3 21-15,3-4 17 0,3 2 25 0,0 0 40 16,1-3-8-16,3 0 26 0</inkml:trace>
  <inkml:trace contextRef="#ctx0" brushRef="#br0" timeOffset="109748.53">3170 7289 699 0,'-2'-3'343'0,"2"0"-35"0,-4 1-8 16,1-3 2-16,-1 3-66 0,-9-5 1 15,2 5-24-15,-1 0-26 0,4-1 2 0,-1 1-9 16,1 1-37-16,8 1 11 0,-7 0-31 15,-6 0 16-15,-15 13-9 0,15-7-24 0,1 1 2 16,-1 5-8-16,3-1-5 0,1 4 6 0,0 1 14 16,2 4-5-16,1 1 12 0,2 3 3 0,3 3-11 15,0-3-6-15,1-13-16 0,0 8-17 16,12 22-1-16,-5-16 3 0,3-4-25 0,-1 0 9 16,3-4-2-16,1-1-21 0,-1-4-4 15,3-3 8-15,-2-4-5 0,-1-1-25 0,-12-4-12 16,16 0-15-16,0 0-9 0,20-15-8 0,-19 7-19 15,1-3-37-15,-1-2 19 0,-2-2-5 0,1 1 4 16,1-1 7-16,-3-5 5 0,0 1 6 16,-3 2-34-16,1 2 5 0,-1 1 8 0,-4 1 6 15,-1 3 8-15,0 4 48 0,-2-1 8 0,-1 1 5 16,-1 2 9-16,0 0-10 0,-2 1-6 16,0 0 10-16,0 3 5 0,0 0-8 0,0 0-24 15,0 0 16-15,0 0 12 0,0 0-4 16,-10-9 9-16,8 9-8 0,-2 0-9 0,1 0 18 15,2 1 17-15,-3 0-13 0,1-1 7 0,0 5-10 16,-1-3 27-16,2 1-3 0,-2 1 4 0,1 0-23 16,-2 1 13-16,2 0-6 0,0 1-11 15,-3 3 24-15,2 1-17 0,-2-3-4 16,3 0-5-16,0-2 5 0,0 0-1 0,1 0-4 16,0-2 9-16,0 1-19 0,0-1 11 0,0 1-1 15,0-1-19-15,1-1 12 0,-1 1 10 0,2-1-17 16,-3-1 5-16,0 1-1 0,0-1 7 0,0 1-7 15,0-1 6-15,3-1-12 0,0 0-6 16,0 0-18-16,-7 0 5 0,7 0-15 0,-6 0 29 16,6 0 0-16,-14-12 0 0,12 10 1 15,-1 1 5-15,1 0-15 0,-1 0 16 0,0 1-17 16,3 0-8-16,0 0-1 0,0 0 22 16,0 0-8-16,-7 0 9 0,7 0-19 0,0 0 19 0,-7 0 7 15,7 0-9-15,-11 11 19 0,8-8 11 16,3 2 1-16,0-2 11 0,0 2 4 0,-2 1-20 15,1-1 17-15,2 0 4 0,-1 0-7 0,0-5 9 16,0 0 1-16,0 13-9 0,14 11 4 16,-10-14-28-16,1-2 8 0,2 3 2 0,2 0 6 15,4-2 3-15,-2-2-6 0,2 3 13 16,-3-6-9-16,-1 0-6 0,2-2-4 0,-2 0-4 16,1-1 9-16,1-1-7 0,0 0-8 0,3 0 13 15,4 0-4-15,19-10-13 0,-18 5 13 0,-2-1-14 16,0 1-18-16,-3 1 2 0,1-5-14 15,-1 4-12-15,-2-3-20 0,-3 1 7 0,3-1-88 16,-3 3-5-16,0-8-50 0,-4 5-33 16,-1 3-52-16,0-2 27 0,-2 2-181 0,2 1-60 15,-3-1 43-15,1 2 47 0,0 0 17 0,-2 1 11 16,2-1 35-16,-1-1 18 0,0 2 31 0,1 1-3 16</inkml:trace>
  <inkml:trace contextRef="#ctx0" brushRef="#br0" timeOffset="110200.97">3518 7432 480 0,'-2'0'405'16,"1"-1"-40"-16,0-1-51 0,0 2 7 0,-1 0-41 15,0 0-35-15,1 0-37 0,0 2-25 16,-1-1 26-16,0 0-6 0,2 3-23 0,-1-1 0 16,2 1-7-16,-1 1-25 0,1 2 0 0,6 10-21 15,-2-3-2-15,1 2-5 0,1 1-1 16,3-4-21-16,-2 0 5 0,1 0-25 0,0 3 1 16,1-2-11-16,-3-4 0 0,-2-5-5 0,-1 2-10 15,0-4-8-15,-1 3 5 0,0-5-2 16,-2 2 19-16,0-2-8 0,-1 2-12 0,0-3-5 15,0 0-1-15,0 0 6 0,-7 0-7 0,4 0-11 16,0-4 18-16,0 2 1 0,-1-2-10 0,1 1-6 16,0-1-10-16,0-1 17 0,0-1-20 15,0 1 16-15,0-1-24 0,1-1-1 0,0 0-5 16,2-1-15-16,0 2-5 0,0-2-21 16,0-6-17-16,0-1-26 0,13-14-17 0,-7 15 8 15,0-2-85-15,0 3-19 0,3-2-26 0,-3 3-60 16,6 0 25-16,-8 5-196 0,4-6-56 15,-2 3 44-15,-3 5 41 0,1-2 41 0,0 2 21 16,-1 1 7-16,-1-1 21 0,2 2 25 16,1-1 19-16</inkml:trace>
  <inkml:trace contextRef="#ctx0" brushRef="#br0" timeOffset="110456.2">3680 7293 835 0,'-2'-1'376'0,"0"1"-23"0,0 3-45 0,0-2 43 15,1 2 2-15,0 2-21 0,0 1-14 0,-1 12-15 16,-2 1-20-16,4-9-16 0,0 7-11 0,0 4-12 16,14 26-37-16,-9-22 8 0,0 3-39 0,0-2-30 15,0-2 16-15,-2 3-44 0,0-6 1 16,-1 0-3-16,1-3-25 0,-1-5-30 16,-1-4-41-16,1-2-10 0,-2-3-45 0,0-2-42 15,1 0-16-15,0-4 7 0,-1 0-127 0,-1-2-62 16,1 0-64-16,-1-4 30 0,2-13-226 0,-1 10 51 15,0-6 12-15,0-4 16 0,0 0 70 16,0 2-4-16,0-2 41 0,0 1 36 16,0 3 24-16,0 2-9 0</inkml:trace>
  <inkml:trace contextRef="#ctx0" brushRef="#br0" timeOffset="110803.33">3650 7422 866 0,'-2'2'358'0,"-1"0"-10"15,2 1-69-15,-1-3-35 0,1 3 18 0,1 0 19 16,1-2-17-16,0 0-17 0,2 0-26 0,1 0-33 16,1-1-14-16,2 0-20 0,0 0-14 15,1-1-26-15,1 1-2 0,7 0-13 0,2 0-5 16,18-9-21-16,-18 4 1 0,1 1-10 0,-1-3 0 16,-5 6-21-16,-3 0-8 0,0 0 12 15,-10 1-13-15,6 0-1 0,0 0-10 0,-6 0 3 16,8 0 3-16,-8 0 8 0,17 12 3 15,-13-6-8-15,3 7-1 0,-2 0 8 0,1 3 0 16,-1 0 6-16,0 0-9 0,-2-4 3 0,-1-1-16 16,4 5 18-16,-4-4-5 0,-1-2-15 15,-1-3 2-15,1-1-23 0,0 0-10 0,0-2-26 16,1-1-17-16,0-1 5 0,-1-1-71 0,-1-1-52 16,0 0-33-16,0 0-47 0,0 0 24 0,0 0-192 15,13-13-53-15,-11 9 22 0,4-9 23 16,4 4 39-16,-7 0 23 0,1 1 22 0,-2 0 42 15,-2 0 16-15,1 2-11 0</inkml:trace>
  <inkml:trace contextRef="#ctx0" brushRef="#br0" timeOffset="110956.82">3923 7313 628 0,'-6'-13'344'16,"0"1"-32"-16,1 5-42 0,1-2-16 15,-1 4-7-15,2 1-57 0,-1 0-18 0,2 2-13 16,-1 1-42-16,1 1-24 0,-2 1-64 0,1 0-36 15,0 1-79-15,3-2 10 0,0 0-311 16,-8 7 29-16,6-4 23 0,1-1-1 0,1 2 49 0,1-4-13 16,0 3-1-16</inkml:trace>
  <inkml:trace contextRef="#ctx0" brushRef="#br0" timeOffset="111906.58">3984 7340 329 0,'0'3'421'0,"1"4"-10"0,-2-1-50 16,1 1-46-16,-1 0-54 0,-3 8-31 0,4-8 26 16,0 1-14-16,0 3-16 0,0-1-15 15,0-2-5-15,11 16-34 0,-5-14-6 0,0-3-17 16,2 4-16-16,1-7 8 0,-1 1-21 0,0-5-9 16,0 0-8-16,-8 0-22 0,7 0-7 0,17-12-13 15,-8 5-12-15,-4-6-15 0,3 1-4 0,-3-2-19 16,-1-1 1-16,3-2-14 0,-5 0-18 15,3 0-9-15,-5-3 2 0,-2 2 22 16,0-3 11-16,0 1-18 0,-2 3 8 0,-2 3-2 16,-1 6 1-16,0-1 6 0,0 1 8 0,0-1-9 15,0 2-21-15,0 7 1 0,-10-15 27 0,8 11 5 16,-2 4 9-16,1 1-8 0,-1-1 4 0,1 2 18 16,-1-1 7-16,1 3 6 0,-2 9-16 15,-1 1 17-15,6 4-3 0,-3 0 15 0,0 4 19 16,3 3 0-16,-1 3-2 0,1-16 1 15,0 8 12-15,0 6-23 0,0 2 20 0,11 31-14 16,-7-29-8-16,1-1-10 0,-2 0 4 0,2 0-7 16,0-4-11-16,-1 0-13 0,0-2 6 15,1-3-23-15,-2-4 10 0,1 0 3 0,0-4-5 16,-1-1-1-16,0-6-11 0,0 2-11 16,-1-3 20-16,0-1-13 0,1-1-15 0,-1-2 2 15,1 1 3-15,-3-1-5 0,0 0-1 0,0 0-21 16,19-17-12-16,-11 5-8 0,1-1-11 15,1 1-7-15,0-5-7 0,0 0-1 0,0 1 8 16,0-1 8-16,-1 2-10 0,2 1-4 16,-2 1 11-16,-2 1 18 0,2 0 1 0,-4 3-13 0,1 2 16 15,-3 1 4-15,-1-1 11 0,0 2 5 16,0 0 6-16,-1 1-12 0,-1 4 28 0,0 0-14 16,0-6 6-16,-13-11 16 0,6 10-12 0,-1 0 0 15,1 3 5-15,-6-4 15 0,-1 1-18 16,-1 4 22-16,0-3-22 0,4 2 13 0,-2 3-6 15,-3-2 3-15,2 2-6 0,1 0 4 16,4-2-6-16,3 1 13 0,-2 2-15 0,3-1 10 16,0-1-7-16,2 2 17 0,-1-1-38 15,1-1 24-15,1 2-18 0,-1 0 9 0,2 0 3 16,0-1 8-16,1 0-9 0,0 1 16 0,0 0-22 16,0 0-17-16,0 0 24 0,14-7 4 15,-8 4 5-15,-1 2-25 0,0-2 8 0,13-2 18 16,-3-1-16-16,4-1 11 0,-4 0-4 0,-1 1 18 15,-3 1-17-15,0 1 15 0,-4 0-7 0,0 1-26 16,-1-1 14-16,-1 2-6 0,-1-1 23 16,-1 2-8-16,0-1-15 0,1 0 31 0,-2 0-23 15,0 2-12-15,1-1 21 0,-1 0-4 16,0-1-5-16,-2 2 16 0,0 0-2 0,0 0 12 16,0 0 5-16,8 14 1 0,-8-10 6 0,2 3 9 15,2 8 10-15,-3 2-7 0,3 0 18 16,-2 0-20-16,1 0 4 0,-3-3 6 0,4 3-16 15,1-3-4-15,-2-3 2 0,-1-1-4 16,0-2-18-16,1-2-10 0,-2-2-23 0,1 0-12 16,-1-1-11-16,1-2-21 0,0-1-34 0,3 0 8 15,-5 0-58-15,0 0-42 0,0 0-9 16,16-10-51-16,-7 1-33 0,2 1 26 0,-1-7-131 16,-1 2-69-16,-3 0 14 0,1-2 28 15,-5 4 35-15,1 1 0 0,0-5 28 0,3 1 28 16,-5 4 45-16</inkml:trace>
  <inkml:trace contextRef="#ctx0" brushRef="#br0" timeOffset="112071.25">4454 7265 665 0,'-4'-7'312'0,"0"2"10"15,2 0-36-15,-1 0 1 0,1 2-59 16,0 1 20-16,0-2-52 0,0 3-30 0,1 0-11 16,-1 0-21-16,1 1-1 0,0 0-38 0,-1 0-23 15,2 0-23-15,-2 3-59 0,1-1-32 16,0 2-52-16,1-1-69 0,-1 2 15 0,1-1-262 15,1 1 20-15,-1 0 44 0,2-2 19 16,0 3 39-16,2-2 7 0,10 8-3 0</inkml:trace>
  <inkml:trace contextRef="#ctx0" brushRef="#br0" timeOffset="112205.56">4695 7353 477 0,'1'-1'136'16,"0"-1"-109"-16,-3 2-44 0,2-1-67 16,0-1-61-16,0 0-7 0</inkml:trace>
  <inkml:trace contextRef="#ctx0" brushRef="#br0" timeOffset="112489.18">4691 7329 353 0,'0'-1'214'0,"0"-2"-17"0,0 2-14 0,0-2-4 15,0 0-17-15,-2 0 18 0,2 1-3 16,-1 0-15-16,1-1-5 0,-1 1-3 0,-1 0 20 15,1 0-18-15,-2 0-10 0,1 1-12 0,-1 1-10 16,-1 0 6-16,0 0-8 0,-1 0 11 16,-1 1-14-16,2 1 29 0,-2 0-30 0,1 1 11 0,-7 8 13 15,-1-1-19-15,4 1 4 0,4-4 15 16,-3 8-11-16,4 1 1 0,0 0-1 0,3 2-7 16,1-3 1-16,0 4-24 0,0-11-17 0,0 4 3 15,12 19-4-15,-5-17-21 0,-1-4-7 16,1 1-13-16,0-3-23 0,1-5-8 0,-1 2-41 15,1-3-25-15,-3-1-30 0,3 2 9 0,-8-3-93 16,0 0-41-16,9 0-75 0,16-14 27 16,-16 7-255-16,-2 0 26 0,1 3 53 0,-2-2 30 15,-4 1 15-15,0 2 26 0,0-1 53 0,-1-1 20 16,-1 5-8-16,0 0-8 0</inkml:trace>
  <inkml:trace contextRef="#ctx0" brushRef="#br0" timeOffset="113586.72">4928 7413 836 0,'0'0'273'0,"0"0"-31"0,0 0 4 16,0 0-21-16,0 0-33 0,18-14-10 15,-19 10 7-15,-1 1 4 0,-1 0-33 0,0 0-12 16,-3 0 6-16,1 2-30 0,0 1-14 16,-1 0-10-16,-10 7-12 0,4-1 44 15,-4 3-1-15,2 4-6 0,2 2-9 0,1-1-14 16,2 4 21-16,1 0-14 0,3 0-24 15,-1-1 10-15,1-1-6 0,4-3-4 0,0-2-18 16,1-11-11-16,0 7 0 0,0-1-19 0,0-6 17 16,0 8-14-16,14 2-8 0,-10-9 6 0,0-1-13 15,1-1-10-15,-1-2-42 0,11-4 17 16,-3-4-33-16,-2 0 26 0,-1-4-14 16,-1 2-8-16,-1 0 3 0,-1-1 4 0,-4 3 4 15,6-4-13-15,-4 4 5 0,-2 1 4 0,-1 2 3 16,-1 4 20-16,0-1 0 0,1 0 1 15,-1 5 24-15,0 0-26 0,0 0 32 0,0 0 14 16,-4-8 7-16,2 11 13 0,2-1 0 0,-2 5 4 16,4-1 10-16,-2 1-9 0,2 10 6 15,-2-9-14-15,7 17 11 0,-1-10-22 0,0 0 7 16,4-3-6-16,-1 0-5 0,0-3-17 0,1-4-10 16,-3-2-24-16,0-1-17 0,2-2-37 0,-9 0-7 15,7 0 5-15,14-9-66 0,-8 0-31 16,-3 0-5-16,1-4-40 0,-1 1-30 0,-1-5 19 15,-3-2-173-15,2 1-77 0,-3-3 47 16,2 0 18-16,-3-3 32 0,-2 3 48 0,-1-1 8 16,-1-4 8-16,0 13 20 0,0-2 3 15</inkml:trace>
  <inkml:trace contextRef="#ctx0" brushRef="#br0" timeOffset="114032.76">5075 7175 524 0,'-3'-7'293'0,"1"2"-36"0,1-1 3 0,-1 1 4 15,0 2-48-15,0-1 16 0,0 1-33 16,1 0 6-16,0-1-12 0,0 1-4 0,-2 2-24 15,1-1-18-15,2 2 11 0,0 0 19 0,-1 3-5 16,0 3-3-16,2 0 9 0,0 2-15 16,2 14 11-16,-3-11 5 0,0 8-10 0,7 30-3 15,-4-19-21-15,2-2-9 0,-1 1-14 0,2 0 9 16,3 0-11-16,-2-2-10 0,2 1-8 16,3-3-28-16,-1-3-6 0,0 2 15 0,3-7-24 15,-3 0 4-15,3-3-9 0,0-4 0 16,-2-3-13-16,1-3 1 0,-2-2-2 0,-11-2-17 15,14 0-18-15,7-13-15 0,-5 3-6 0,-2-2-10 16,-2-1 6-16,0-1-5 0,-1-2-12 0,-5 0 8 16,0 1-4-16,-2-3-3 0,-2 2 12 15,0 1 4-15,-2 15-5 0,0-11 8 0,0 2-11 16,0 1 20-16,-11-4-15 0,9 7 3 0,-2 3 19 16,1 1 1-16,-2 1 8 0,1 1 15 15,1 2 14-15,-6 11-3 0,4 0-5 0,1 3 33 16,0 1 1-16,3 1-16 0,-1 1-4 15,2-11 1-15,0 4-2 0,12 18 10 0,-6-16-28 16,2-2 6-16,2-2 9 0,-1-4-30 16,-1-2-24-16,-2-1-34 0,2-2-28 0,-8-2-47 15,0 0 15-15,23-13-124 0,-12 3-59 0,-3-2-81 16,-2-2 34-16,-1-6-251 0,1 2 57 0,-4-1 60 16,-2-1 40-16,0 10 22 0,0-6 48 15,0-2 37-15,-13-17 0 0,8 13 3 0,-1 4 45 16,-4 0-8-16</inkml:trace>
  <inkml:trace contextRef="#ctx0" brushRef="#br0" timeOffset="114224.97">5168 7295 1160 0,'-4'2'421'0,"1"0"-45"16,1-2-14-16,2 0-32 0,1 0-31 0,2-2-29 15,1 1-25-15,1-2-34 0,10-3-23 0,1 0-19 16,2-4-31-16,0 2-52 0,0-2-33 0,1 3-6 15,0 0-99-15,-3-1-71 0,-2 1-64 0,-1-1 17 16,-4 3-341-16,-2 1 68 0,0 1 42 16,-4-1 10-16,-1 4 40 0,-2-1 18 0,0 1 39 15,0 0-6-15,0 0 24 0</inkml:trace>
  <inkml:trace contextRef="#ctx0" brushRef="#br0" timeOffset="116859.03">293 7986 234 0,'0'0'372'0,"-10"29"-68"0,10-12-34 0,2 2-15 16,-4 1-24-16,5 2-8 0,-3 1-9 0,0 0-2 15,3-2-10-15,-1 0-52 0,-2-1-6 16,0-13 12-16,6 18-22 0,-6-12-15 0,2 1-51 15,1-5-1-15,1-3-27 0,-2-5-2 16,1 5-54-16,3-6-23 0,-3-3-30 0,1-2-76 16,-1-6 13-16,-1-4-315 0,2 0 58 0,1 1 47 15,-3-3 8-15,0 2 24 0,0-4 29 16,0 4-2-16</inkml:trace>
  <inkml:trace contextRef="#ctx0" brushRef="#br0" timeOffset="117041.56">250 7887 916 0,'-2'-5'318'15,"0"6"-44"-15,2 1-25 0,0-1-21 16,-3-5-54-16,5 4 6 0,-2 3-62 0,1-6-33 16,-1 0-53-16,2 3-40 0,0 0 0 15,-2-2-205-15,2 3-160 0,-4 3 31 0,11-7 34 16,-4 6 12-16,-3 0-38 0,7-1 87 0</inkml:trace>
  <inkml:trace contextRef="#ctx0" brushRef="#br0" timeOffset="117740.05">417 8153 467 0,'-5'8'330'0,"0"1"-48"15,3-1-28-15,0 1-4 0,2-2-35 16,-1-2-35-16,2 2 0 0,-1-5-23 0,0 1-10 16,0 0-19-16,0 0 33 0,2-1-29 15,2 0 9-15,-1 1-17 0,2-2-8 16,1-2 2-16,0 1-38 0,-1-3 11 0,3-1-8 0,0-2-38 16,-1 1 30-16,1-5-21 0,0 2-6 15,-2-3-26-15,1-1-13 0,-3-5-5 0,1 5-31 16,-3 0-12-16,5 3 22 0,-9-2-5 0,4 2-4 15,-7 1-15-15,1 0 25 0,-1 0-16 16,1 1 39-16,-1 0-9 0,-1 2-2 0,-1 2-19 16,0 1 23-16,0 0 7 0,-1 0-6 15,-2 4 1-15,2 2 27 0,1 5-16 0,0-6 15 16,-2 8-9-16,6 3-18 0,-7 2 23 16,3 1-13-16,5 0 27 0,0 3-12 0,2-1 25 15,2 1-1-15,0-5-10 0,3 3-26 0,3 1 12 16,6-4 7-16,-5-2-4 0,2-2-2 15,5-1-7-15,-1-5-28 0,4 0-52 0,-2-8-11 16,1-2-29-16,-2-3-50 0,4-3 14 16,-1-3-223-16,-6 2-86 0,7 2 29 0,-2-7 39 15,2-2 23-15,-8 7 37 0,-1-1-19 0,-1-4 79 16,2 3-14-16</inkml:trace>
  <inkml:trace contextRef="#ctx0" brushRef="#br0" timeOffset="118070.87">509 7843 526 0,'6'10'322'0,"-1"-3"-34"0,3 7-6 15,0-2-40-15,3-1 8 0,7 6-9 0,-5 1-9 16,3 2-26-16,0-1-25 0,2 1-18 0,3 0 30 16,-2 8-27-16,2-3 16 0,-2 0-20 15,-3 5-37-15,-1-4 4 0,0-1-28 0,-2 2 6 16,-4 2-31-16,-2-7 25 0,-7 6-28 0,2 0-25 16,-2-14 4-16,0 4-6 0,-14 27-72 15,5-24-25-15,-4 1-52 0,-1-5-13 0,-1-1-82 16,-3-3-37-16,0-1 23 0,-2 0-237 0,1-4 14 15,2 1 10-15,5-4 65 0,-1 2-16 0,-1-2 60 16,3-2 45-16,2-6-44 0</inkml:trace>
  <inkml:trace contextRef="#ctx0" brushRef="#br0" timeOffset="119240.91">1198 8064 613 0,'0'0'269'0,"0"0"-21"0,0-15 5 15,0 15-29-15,0 0 0 0,0 0-23 16,21-26-16-16,-21 23-6 0,-1 1-15 0,-1-1 3 15,-7-3-42-15,-2 0 19 0,2 2-12 0,0 1-11 16,-3-1-11-16,1 2-10 0,11 2-12 16,-22 10-9-16,11-7-8 0,0 4-7 0,-1 3-8 15,-1 2-5-15,2 7-18 0,-1 2-2 16,0 0-4-16,4 1-4 0,-1 2 57 0,5-3-12 16,1 2-7-16,-3 2 6 0,6-1-18 0,-2 1 1 15,2-14-35-15,0 4 42 0,11 22-32 16,-1-20 20-16,2-2-32 0,-1-3 1 0,5 0-1 15,0-5-59-15,0-5-34 0,0-1-41 16,-10-1-17-16,8 0-25 0,22-10-49 0,-18 2 20 16,1 1-251-16,-2 1 9 0,4 2 41 15,-2-3 4-15,-1 2 50 0,-2-1 18 0,2 0 25 16,2 1 31-16,4-2 17 0</inkml:trace>
  <inkml:trace contextRef="#ctx0" brushRef="#br0" timeOffset="119702.66">1428 8263 392 0,'-2'-1'235'0,"-1"2"-14"0,1 0-5 16,2-1-32-16,-2 1-19 0,0-1-13 15,1 3-20-15,0-4 9 0,-1 1-10 16,0 0-11-16,2 1 14 0,0-1 2 0,-2-1-11 16,2 1-25-16,2-2-6 0,0 1-5 0,2-1-5 15,0 0-11-15,-2-1-4 0,3-1-21 0,-3-2 17 16,2 2-18-16,-2-1 0 0,8-7-26 0,0 1 9 16,-9 0 11-16,3 3 11 0,3-3-15 15,-7 11-29-15,0-9 1 0,0 1 15 0,0 1-15 16,0 7 8-16,0-8 6 0,0 8-2 15,0-7 19-15,0 7-23 0,0 0 12 0,-15-14-16 16,10 14 1-16,1 0-3 0,-1 1-11 0,0 2 33 16,-6 6 2-16,1 0-2 0,2 4 11 0,-1 1 7 15,3 1 9-15,1 0-1 0,3 2-22 16,-1 0-10-16,3-8 5 0,0 2-3 0,0 0 37 16,0 2-21-16,16 9-3 0,-5-8-4 15,1-4-44-15,-1-5-43 0,5-3-17 0,-5 0-15 16,-11-2-33-16,12 0-53 0,3 0 17 0,16-18-159 15,-15 10-110-15,-4-2 10 0,1-1 47 16,-2-3-12-16,0 3 34 0,-2-1 32 0,-1 2 31 16,-5 0-32-16</inkml:trace>
  <inkml:trace contextRef="#ctx0" brushRef="#br0" timeOffset="120176.69">1567 8126 654 0,'-5'1'270'0,"5"0"-8"15,0 0-21-15,3 2-10 0,-1 1-5 0,0 1 1 16,7 7-19-16,-2 0-20 0,1 2 10 0,0 2-36 16,2-5-7-16,-5-2-18 0,1 0-14 15,0-2-14-15,-4 1-11 0,2-2-10 0,-1-4 28 16,-1 3-26-16,0-3 7 0,0 1-8 16,1 0-9-16,-3-1-18 0,1 1 0 0,0 0-18 15,0-1 19-15,-1 0-9 0,0 0-10 0,0-1-12 16,0-1-17-16,0 0 12 0,0 0 1 15,-3 0-14-15,3 0 0 0,0-1-26 0,1-1-21 16,0-1 4-16,-1-1 3 0,1 0 18 0,1 0-18 16,6-8 14-16,-5 0-11 0,3 0 12 15,-2 2 3-15,3-4 2 0,3 3-2 0,-2-1 12 16,-1 1 1-16,0 1-9 0,0-3 2 0,-1 6-17 16,-2 3 27-16,-1 1-2 0,-1 1 0 15,1-3-1-15,1 5 0 0,-4 0-1 0,0 0 40 16,0 0 17-16,0 0-3 0,15 10-8 15,-5 1 17-15,-2 0-6 0,2 3-2 0,0-1 7 16,-3 1 11-16,1 1-20 0,-1-1 4 0,-1 1-9 16,-2 1-7-16,3-3-6 0,-5-2 2 0,4-1-4 15,-3-3-13-15,-1-1-22 0,0-2-32 16,-1 0-20-16,1 0 6 0,1-3-64 0,-1 2-30 16,0-3-57-16,-2 0-49 0,0 0 24 15,0 0-241-15,0 0-32 0,11-11 72 0,-9 8 42 16,0-2 7-16,-2-2 7 0,1 1 4 0,-1 0 85 15,0 0-15-15,4-12-3 0</inkml:trace>
  <inkml:trace contextRef="#ctx0" brushRef="#br0" timeOffset="120327.1">1808 8018 613 0,'-4'-5'336'0,"2"1"-32"15,-2 1-37-15,2-1-40 0,0 1-28 0,1 0-14 16,0 0-54-16,0 0-42 0,-1 1-44 0,0 0-41 15,2 1-57-15,-2 1 5 0,2-3-314 16,0 2 25-16,2 1 33 0,-2-1 13 0,2 0 2 16,0 1 0-16</inkml:trace>
  <inkml:trace contextRef="#ctx0" brushRef="#br0" timeOffset="120969.44">1775 7957 480 0,'-2'-1'224'0,"0"-2"-16"0,0-1-9 16,2 2-22-16,-1 0-17 0,1-1 5 0,-2 1-14 16,1 0 7-16,-1 0-12 0,1 1 12 0,-1-1-33 15,0 0 8-15,0-1-7 0,2 3 15 16,0 0-23-16,0-3-26 0,-1 2 12 0,1 0 20 16,-1 1-39-16,1 0 4 0,-1 0-24 0,0-1-21 15,1 0-11-15,0 1 35 0,1 2-23 16,-1-1 9-16,0 3 13 0,1 0-13 0,0-1-5 15,-1 2 15-15,1 2 46 0,3 15-29 16,0-5 21-16,0 3-3 0,1 1-2 0,2-4-8 16,0 3 5-16,0 2-20 0,1-1 11 0,0-1-21 15,0 1 1-15,-1-1-4 0,2-3-2 16,-1-1-23-16,-2-3 8 0,4 1-5 0,-2-3-1 16,-1-3-1-16,3 2-2 0,-2-3-28 0,0-2-2 15,-1-3-28-15,0 1-12 0,0-3 4 16,2 1-62-16,-9-1-27 0,0 0-41 0,14 0-28 15,8-15-25-15,-12 12 22 0,-1-6-181 0,-1 4-107 16,-3-3 37-16,-2 1 27 0,0 3 43 16,-1-1-10-16,-2 1 37 0,0 0 46 0,0 0 17 15,0 4-38-15</inkml:trace>
  <inkml:trace contextRef="#ctx0" brushRef="#br0" timeOffset="121312.98">1881 8093 296 0,'-2'-3'351'0,"0"6"-83"0,2-3-14 0,-2 0-35 16,2-3-14-16,2 6-14 0,-2-6-8 0,2 3-20 16,1 0-45-16,1 0 6 0,0 0 7 15,0-2-44-15,4 1-9 0,-2-1 4 0,8-4 2 16,-1 5-20-16,-1-2-10 0,-12 3-16 15,8 0 27-15,1 0-15 0,-2 0-6 0,0 0 28 16,0 0-5-16,13 10-3 0,-9-2 0 0,2 0-5 16,-3 2 11-16,-1 1-8 0,0 0-6 15,1 1-6-15,3 1-6 0,-9-1 22 0,4 1-9 16,-5-2-4-16,2-3-6 0,-1 1-6 16,0-3-59-16,7 5-3 0,-6-5-27 0,-1-1-33 15,-1-1-26-15,-1-2-18 0,-2 0-69 16,0-2 18-16,0 0-245 0,2 0 6 0,1-2 36 15,-2 0 26-15,1 2 40 0,-2-4 11 0,0 1 9 16,0-1 44-16</inkml:trace>
  <inkml:trace contextRef="#ctx0" brushRef="#br0" timeOffset="121469.48">2030 7965 819 0,'-1'-3'245'15,"-1"-2"-28"-15,1 4-66 0,-1-2-18 16,0 2-69-16,-2-2-28 0,4 2-1 0,0 1-269 16,0-1-89-16,0 2 23 0,0-1 32 15,4 0 10-15</inkml:trace>
  <inkml:trace contextRef="#ctx0" brushRef="#br0" timeOffset="121828.47">2323 8007 474 0,'2'-4'381'0,"1"1"-32"0,-4 1-62 16,0-2 12-16,2 1-38 0,-2-2-1 0,0 1-30 16,0 0-8-16,0 0-33 0,-2 2-20 15,0 0-44-15,1 1-13 0,0-2-12 0,-2 2-11 16,1 2 27-16,-1 3-16 0,1-2-2 0,0 3 15 15,-3 9 4-15,2 2 16 0,1 4-3 16,1 0-8-16,2-7-8 0,0 5-4 0,0 6-9 16,12 27-1-16,-6-25-17 0,-1 1 1 0,3 2 1 15,-1-3-12-15,2-1-3 0,-1 1-23 16,-2 1 6-16,1-2-5 0,0-6-29 0,0 0 3 16,-3-4-30-16,-2-3-8 0,0-5-29 0,-2-1-24 15,2-2 7-15,-2-4-106 0,-4 1-36 16,2-4-72-16,1-1 27 0,-3 0-242 0,-6-11 8 15,0-1 34-15,-1-5 47 0,-1 4 25 16,2-1 45-16,1 1 0 0,-1 0-9 0,0 5 39 16,2-2 9-16</inkml:trace>
  <inkml:trace contextRef="#ctx0" brushRef="#br0" timeOffset="122150.71">2216 8214 730 0,'-1'-3'258'0,"0"3"-43"0,1-1-35 16,0-3-9-16,2 2 8 0,0 0-19 0,2 1-30 15,1-3-6-15,1 1-23 0,7-6 9 16,-1 2-12-16,6 2-27 0,-4-3 6 16,0 2-5-16,2-2-21 0,0 2 4 0,2 0-2 15,-3-2-3-15,-2 2-10 0,1 0-1 0,-7 2-11 16,-3 0 11-16,5 3-6 0,-4-2 0 16,2 0-4-16,-3 3 30 0,-4 0-15 0,0 0 21 15,0 0 2-15,8 0 15 0,-8 0-6 0,19 20-2 16,-10-8-8-16,-2-1 36 0,-1 7-11 15,-1-4-11-15,-1 3 29 0,0-3-41 0,-1 1 10 16,1 0-4-16,0-3-29 0,-1-3 6 0,-1 2-1 16,-1-5-5-16,2 2-40 0,-1-5 0 0,0 2-51 15,-1-3-31-15,1-1-31 0,-1-1-50 16,-1 0-56-16,0 0 19 0,0 0-233 0,6-11 6 16,-4 4 31-16,2-7 15 0,0-3-7 15,-2 1 82-15,1-2 11 0,-3 7 6 0,0-4 9 16</inkml:trace>
  <inkml:trace contextRef="#ctx0" brushRef="#br0" timeOffset="122309.08">2494 7962 855 0,'-2'-2'336'0,"-1"-1"-56"16,-2 0-35-16,3 3-21 0,-1-2-29 0,1 1-27 16,-3-1-2-16,2 3-28 0,0 1-55 15,0-4-32-15,1 4-37 0,-1-2-37 0,1 1-64 16,2 0 8-16,0 2-306 0,-1-3 19 15,2 4 11-15,0-2 25 0,0 2 52 0,2 0-14 16</inkml:trace>
  <inkml:trace contextRef="#ctx0" brushRef="#br0" timeOffset="122614.66">2758 8049 703 0,'3'0'334'0,"-3"-4"12"0,1 2-62 0,-2-1 11 15,-2 0-41-15,2 1-15 0,-3-1-29 0,1 2-6 16,-3-1-36-16,2 1 1 0,0-2 0 16,-1 3-36-16,-1 2-1 0,-1-2-44 0,7 0 31 15,-25 13-5-15,14-4-7 0,2 2-3 0,-1 3 5 16,1 0-5-16,2 2 2 0,1 0-17 16,3 0 7-16,2 1-14 0,0-5 4 0,1-3-19 15,0 0 0-15,0 2-9 0,0-3-3 0,12 8-20 16,-9-10-11-16,1-2-32 0,3-1 0 15,-3-1 1-15,13 5 1 0,-3-7-142 0,-7 0-41 16,4 0-30-16,3 0-30 0,19-12 25 0,-14 5-141 16,-4 0-81-16,5 4 4 0,-4-4 36 0,-1 0 42 15,-2 6 21-15,3-7 14 0,-2 5 24 16,1-3 9-16,-3 2 10 0</inkml:trace>
  <inkml:trace contextRef="#ctx0" brushRef="#br0" timeOffset="123495.23">2962 8141 629 0,'0'-3'262'0,"0"-2"-7"15,0 2-14-15,-1-2-23 0,-1 2-2 0,1-2 22 16,-3 2-26-16,1-1-9 0,-1 4-11 16,0-3-37-16,-1 0 0 0,1 2-18 0,-3 1 14 15,2 0-14-15,0 1-5 0,-6 9 3 0,0 0-5 16,2-1-1-16,2 4-8 0,2 2-13 16,-1-4-24-16,5-1-4 0,0 7 10 0,1-5-17 15,0-12-8-15,0 10-8 0,0 0-3 16,0-3 13-16,14 3-33 0,-11-5-13 0,1-4-10 0,0 2-17 15,1-3-18-15,3-3 2 0,-3 3-26 16,6-8-12-16,1 1 0 16,1-4-18-16,-5-1 8 0,-2-1-18 15,3 0 23-15,-4 0 7 0,-2-7 4 0,-1 9 9 0,5-5-9 0,-6 6 3 16,-1 1 31-16,0 2 2 0,1 3 13 0,0-1-28 16,-1 3 20-16,0-1-7 0,1 3 24 15,-1 0 14-15,0 0 1 0,0 0-1 0,0 0-4 16,3 13 0-16,-3-6 61 0,2-1 13 15,0 11 1-15,3-2-5 0,4 2-11 0,-1-5 6 16,0 1-4-16,1-1-7 0,0-1-3 16,1-5-3-16,-2 0-9 0,-1-3-11 0,-7-3-3 15,7 0 6-15,1 0-16 0,-8 0-20 0,8 0-1 16,16-10 2-16,-13 2-13 0,-2-3-19 0,0 4 5 16,-2-8 2-16,2 3 3 0,-4-2-1 15,-3 1 3-15,-2 1-53 0,5-7-6 0,-3 1 22 16,-2 0-13-16,0 8 32 0,0-5-13 15,0-2-6-15,0 1 7 0,0-3 3 0,-11-14 49 16,9 22 0-16,1 1 0 0,-1 2 10 0,-2 3-12 16,3 0-2-16,1 5 1 0,0 0 12 0,0 0-4 15,0-7-12-15,0 7 24 0,0 0-12 16,0 0 11-16,-8-8 7 0,6 12-5 0,1-1 15 16,-2-1-15-16,2 4 1 0,-3 12 8 0,6-5 11 15,-2-4-3-15,0 6 1 0,0 2 7 0,0 3-6 16,0 2 11-16,0 3-1 0,0-1-7 15,9 27-1-15,-3-29-3 0,0-1-11 0,2 1 1 16,1-2-5-16,0-2-1 0,3 0-10 16,1-5 2-16,1 0-6 0,1-2 3 0,-1-4 6 15,4-1-17-15,-1 2 2 0,1-5-4 0,-4-3 1 16,-4 0 7-16,3 0-3 0,2 0 2 0,-1 0-11 16,15-17 10-16,-16 10-22 0,1-1 6 15,-3-3-13-15,0 1-8 0,-2 2 11 0,-4-3-11 16,1-2 6-16,-2 3-7 0,2-6 7 0,-4 5-15 15,-1 0 15-15,-1 11-6 0,0-10 8 16,0 3-3-16,0-1-5 0,0 8 7 0,0-9-5 16,-12-3 17-16,9 9 2 0,-1 3-14 15,-1 0 12-15,1 0-5 0,1 3-3 0,-1 1 12 16,-5 6 3-16,3 5-5 0,2-1 16 0,0 1-5 16,1 2 16-16,3-7-1 0,0 1-2 15,0 0-3-15,0 3 7 0,0-2-12 0,13 14 0 16,-9-17 7-16,0-1-21 0,1-3-3 15,-1-2-23-15,0 0-37 0,1-1 6 0,-2-3-93 16,2 0-57-16,-2-3-33 0,9-5 20 16,-5-3-259-16,-3 0-31 0,-1 3 55 0,-1-10 26 15,-2 5 34-15,0 6 19 0,0-5 39 0,0 0 24 16,-12-17 8-16,6 15 52 0,-4 0-5 16</inkml:trace>
  <inkml:trace contextRef="#ctx0" brushRef="#br0" timeOffset="123702.42">3246 8029 1000 0,'-4'0'379'0,"0"-1"-51"0,2 1 4 16,-2-3-30-16,0 2 8 0,2 0-50 16,0 1-15-16,1-1-26 0,-1 0-39 0,1 0-15 15,2-1-27-15,1-1-56 0,0 2-10 0,1-2-81 16,3-1-61-16,-1 3-55 0,7-6 12 0,-1-1-312 15,-2 2-22-15,-1-1 48 0,5 0 9 0,-5 1 10 16,5 1 65-16,0 1 16 0,7-2 18 16,1 3-24-16</inkml:trace>
  <inkml:trace contextRef="#ctx0" brushRef="#br0" timeOffset="124494.32">3821 8283 436 0,'1'14'357'16,"0"-4"-28"-16,0 1-13 0,0-3-7 0,0-2-45 16,-1-6-17-16,0 0-36 0,0 8 0 15,0-1-24-15,6 3-21 0,-4-6-18 0,0-1 16 16,0-1-19-16,1 1 8 0,0-2-26 0,-2-1-20 16,2 0-28-16,0 0-12 0,0-2 9 0,-1-1-9 15,2-1-15-15,3-10-17 0,-2 3-4 16,-1 1-34-16,3-9-22 0,-1-2-1 0,-2 0-28 15,2-4 2-15,0-1-6 0,-4-3-13 16,2 0 17-16,-2-1-5 0,3 0 12 0,-1-1-8 16,1 5 23-16,-3 1 10 0,1 4 20 0,-1 0-16 15,5 5 0-15,-6 5 24 0,-1 0-13 0,0 4 11 16,1 0 12-16,0 2 1 0,0 4 1 16,0 1 45-16,-1 0 0 0,0 0-18 0,0 0-4 15,5 13 62-15,-3-7-13 0,2 14 5 16,2-3 5-16,-2 2 11 0,2 2-1 0,0 0 0 15,-1 2 5-15,6 1-4 0,-3 1-16 16,1 2 2-16,-2 1-7 0,1-1-6 0,0-2-10 16,1 0-19-16,-2 0-4 0,2-3-2 0,-2-1-13 15,0-2 6-15,-1-4-10 0,-1-1 0 16,0-2 9-16,0-5-18 0,-2-1-4 0,0-1 3 16,-1-4-16-16,1 2 1 0,-1-3 6 0,-2 0-17 15,0 0-4-15,0 0 2 0,0 0-6 16,14-11-23-16,-13 7 4 0,1-3-3 0,0 2 14 15,-2-2-12-15,1 3-10 0,-2-3 10 0,1 7-15 16,0-12 20-16,0-1-16 0,0-2-9 16,-15-9 25-16,6 11 10 0,3 2-9 0,-5-1 16 15,2 6-13-15,-3 0 4 0,-2-1 2 0,1 1-7 16,-5 2 5-16,5 3 7 0,-3-4-17 16,8 5 35-16,-4 0-18 0,-3 0 8 0,-18 10 3 15,17-6-17-15,1-3-2 0,4-1 20 0,-6 4 3 16,6-2-11-16,1 0-26 0,2 2 2 15,2-2-41-15,0 0 14 0,2-2-14 0,0 2-48 16,1-1-22-16,-1-1-32 0,4 0-66 0,0 0 22 16,0 0-259-16,0 0 27 0,-4-13 54 15,6 8 17-15,0 1 20 0,2 0 7 0,-1-2 65 16,10-4 10-16,-6-5-16 0</inkml:trace>
  <inkml:trace contextRef="#ctx0" brushRef="#br0" timeOffset="125022.59">4124 8107 937 0,'1'0'346'15,"0"3"-3"-15,0 1-40 0,-1 1-37 16,2 0 14-16,-1 1-2 0,3 13-27 0,0 0-9 16,0 0-20-16,2 0-22 0,-2 1-24 0,3-3-29 15,-1 0-5-15,-1-2-20 0,3-1-11 16,-1-4-9-16,0 3-1 0,-1-7-23 0,-2-2-8 16,2 0-8-16,0-4-14 0,-6 0-9 0,0 0-46 15,7 0-17-15,13-16 4 0,-8 4 3 0,-3 0-35 16,0-2 13-16,1-1-24 0,-2-2 11 15,3 0-11-15,-4-1 26 0,-1 0 9 16,0 3-14-16,-2 0 12 0,2 1 13 0,-5 2 15 16,3 3-4-16,-3 3-2 0,0 1 11 0,-1 1 0 15,0-1 10-15,0 5 5 0,0 0 30 16,-1-1-34-16,0 3 34 0,1-1 8 0,0 5 7 16,-1 0-3-16,2 0 8 0,3 12 0 0,-4-9 3 15,7 17-4-15,-3-7-8 0,4-2-5 16,-1-2-8-16,1 1 3 0,0-4-4 0,1-1-11 15,-2-2 4-15,0-3-6 0,1 0-15 0,-3-3-22 16,3-3-5-16,-8 0-43 0,6 0 6 16,5 0-69-16,15-11 2 0,-9 4-41 0,-5-3-29 15,-2-1-27-15,2-1 6 0,-1 0 18 16,-3-3-138-16,-2 0-41 0,-3-2-45 0,1-1-4 16,-3 2 5-16,0-3 53 0,-1 9 10 0,0-3 41 15,0-3 13-15,-12-19 111 0</inkml:trace>
  <inkml:trace contextRef="#ctx0" brushRef="#br0" timeOffset="125246.79">4516 7988 882 0,'-5'-17'195'15,"-2"3"16"-15,2 4 22 0,2 1 3 0,0 2 26 16,2 3-20-16,-3-1-35 0,3 2-25 16,-1 0 29-16,0 3 6 0,1 0 9 0,0 4-19 15,-1-1 14-15,3 2-13 0,-2 1-9 0,2 13 6 16,-1-9-11-16,0 6 14 0,0 5-36 16,10 28 6-16,-6-20-33 0,1 0-17 0,0-3 4 15,2 0-6-15,-1 0-32 0,-1 0-22 0,-1-4 9 16,1 2-31-16,1-7-23 0,-1-1-15 15,-1-5-28-15,-2-2-30 0,-1-1-40 0,2-6-22 16,-1-2 11-16,-2 0-136 0,0 0-48 0,0 0-50 16,6-10 30-16,-6 4-226 0,0-1 30 15,1-14 51-15,-1 10 37 0,0-2 22 0,0-6 34 16,-16-17 21-16,10 17-15 0,-4 3 26 0,2 2 34 16</inkml:trace>
  <inkml:trace contextRef="#ctx0" brushRef="#br0" timeOffset="126163">4392 8078 1064 0,'-3'0'372'0,"1"0"-60"0,0 1-33 0,1 1-36 15,1-2 36-15,3 1-37 0,-2 2-27 16,3-2-27-16,1 0-16 0,1-1-4 0,1 1-28 16,2-1-4-16,9-1-26 0,-7 1-25 0,4 0-27 15,3 0-7-15,3 0-59 0,23-12-5 16,-24 10-41-16,1-2-8 0,-1-1-16 0,-3-1-21 15,1 0-17-15,-2 0-19 0,-1-4-8 0,-5 6-31 16,0 0 10-16,-4-2 22 0,-2 4 24 16,1-3 22-16,-3 1-12 0,-1-1 23 0,-1 2 32 15,0 3-17-15,0 0 35 0,0-7 14 16,-11-11 8-16,4 10 32 0,1 0 0 0,1 2 20 16,1-1 10-16,-2 3 4 0,1-1 17 0,0 1-5 15,0 0 1-15,1 0 13 0,-1 4-10 0,1-3 9 16,-1 2 2-16,1 1 17 0,4 0-15 15,0 0 20-15,0 0-10 0,-8 0 24 0,-2 14 27 16,9-7 7-16,0 12-8 0,-1 3-2 0,2 0 0 16,0-10-1-16,0 5-5 0,0 6-5 15,11 25-10-15,-7-20-17 0,1-3-1 0,-2-1-13 16,1-3-10-16,-1 1-4 0,0-7 5 0,0-1-13 16,-1-4 2-16,-1-5-19 0,0 1-7 15,1-1-4-15,-2-2-7 0,2 0 6 0,-1-3-3 16,2-3-12-16,-1 3-30 0,0-4 8 0,1-1-18 15,-1 0-15-15,4-10-10 0,0-2-16 16,-1 2 3-16,1-4-11 0,0 3 7 0,-1 2-6 16,1 3 2-16,-3 2 10 0,0 2 2 0,0 1 4 15,2 2-8-15,-2 1 7 0,-1 3 12 16,1 0 35-16,-3 0 3 0,0 0 27 0,15 17-14 16,-5-5 21-16,-3 2 1 0,1 2 3 0,2-4-5 15,-3 5-3-15,1-2 6 0,0-1-5 16,1-2 4-16,-4-3 3 0,-1-1-6 0,0-1 3 15,0-5 5-15,0 1-13 0,0-1-3 0,1 0 1 16,-5-2-3-16,0 0-3 0,6 0-11 0,-6 0-8 16,15-12-12-16,-3 1 7 0,-4 0-15 0,4-3-17 15,-4 0-5-15,-2-1 5 0,-1 0-4 16,0-1-3-16,0 4-12 0,0-3 1 0,0 8 30 16,-4-2 1-16,1 3-15 0,0 1 25 15,-2 1-21-15,2 2 34 0,-2 2 0 0,2 0 18 16,-2 0 4-16,0 0 24 0,-1 10 4 15,1-3 1-15,0-1-9 0,0 2 1 0,0 1 6 16,0 6-5-16,0-1 10 0,0 1-4 0,12 14-2 16,-7-15-7-16,-1-3 10 0,0-3-6 15,1-2 2-15,-1-2-17 0,0-1 9 0,0-2 1 16,0-2-10-16,2 1 0 0,-6 0-17 0,17-9 18 16,-5 1-3-16,-6 0-12 0,3-2-10 0,-5 1-24 15,5-5 0-15,-3-1-1 0,-1 1-16 16,-2-3 5-16,-1 4-14 0,-2 1 17 0,0 12-5 15,0-15 22-15,0 1-9 0,0 2-9 16,-11-9 14-16,4 18 1 0,-2-7-3 0,0 6 2 16,-2 4-2-16,11 0 11 0,-10 0-34 0,-3 0-7 15,-14 9-25-15,12-3 7 0,1 0-110 16,-2-4-37-16,7 5-52 0,0-4 23 0,0-1-279 16,1 0 19-16,4-1 45 0,1 2 31 15,1-3 28-15,2 2 35 0,1-2 6 0,-1 1 36 16,3-2 16-16,2 2 28 0</inkml:trace>
  <inkml:trace contextRef="#ctx0" brushRef="#br0" timeOffset="126714.37">5082 8112 767 0,'1'4'337'0,"3"2"-3"15,-1-2-22-15,-1 2-28 0,-1 1-47 0,5 10-26 16,-2-3 1-16,1-3-6 0,-4-2 2 16,2 0-27-16,1-1-34 0,-2-1-11 0,2-2-25 15,-3 0 6-15,1-1-14 0,0 2 9 0,-1-2-19 16,0 0-21-16,1-1 4 0,-1 0-10 0,0 2-1 15,-1-1-9-15,0-1-3 0,0-1 7 16,0-2-9-16,0 0-5 0,0 0-12 0,0 0-3 16,0 0-1-16,0 0 1 0,0 0-30 15,-6 10 13-15,5-12 12 0,1 0-21 0,-1-2 12 16,2 0-5-16,-1 1 5 0,1-4-12 0,0 2 8 16,1-1-14-16,4-10 7 0,-4 3-10 0,7-2 1 15,-1 2-18-15,1 1 30 0,1 0-4 16,-1 0 1-16,1 2-15 0,1 1-2 0,-1-2-1 15,-2 3-11-15,0 4 5 0,-1 3-4 0,-2 0 7 16,-5 1 30-16,0 0-15 0,7 0 16 16,12 17 16-16,-13-10 9 0,2 3 7 0,-3 0 8 15,2 4-2-15,1 0 2 0,-2 4-2 0,0-2-11 16,-2 0-6-16,-1-4 7 0,-1-2-14 16,1 1 7-16,0-6-14 0,-2 3-5 0,0-3-20 15,0-3-24-15,0 3-17 0,0-1 4 0,0-1-106 16,-1-2-40-16,0 0-33 0,0-1-42 15,0 0 27-15,1-1-241 0,-2 0-11 16,0-2 47-16,1 0 16 0,-1-2 66 0,0 1 9 16,-1-2 19-16,1-1 16 0,0-9 16 0,-3-3 16 15</inkml:trace>
  <inkml:trace contextRef="#ctx0" brushRef="#br0" timeOffset="126892.48">5289 7957 490 0,'-1'-8'383'0,"0"1"-46"0,-1 2-32 15,2 0-12-15,-2 1-23 0,2 0-35 0,-2 1-25 16,2-2-33-16,-2 3-36 0,1-1 2 16,-1 0-36-16,2 2 8 0,-1 0-33 0,-2-1-56 15,2 1-22-15,-1 0-37 0,-1-2-54 0,2 3-76 16,-1-2 16-16,1 2-272 0,-1-2 32 16,0 1 34-16,0 0 17 0,-1 0 25 0,4 2 54 15,1-1-3-15</inkml:trace>
  <inkml:trace contextRef="#ctx0" brushRef="#br0" timeOffset="127761.05">5411 7870 681 0,'-4'-5'276'0,"0"1"-13"16,2-1-11-16,-1 2 28 0,-1-1-47 0,1 1-9 15,1 3-27-15,-2-3 25 0,2 1-2 16,-1 1-10-16,2 0 5 0,-1 1-49 0,0-3 11 16,0 3-7-16,0 3-8 0,0 1 9 15,-1 1-5-15,2 0 11 0,1 14 2 0,0-9-20 16,0 7-14-16,0 5-2 0,0 4 6 16,0 4-9-16,14 30-16 0,-9-26-21 0,1-1 2 15,-1-1-20-15,1-3 3 0,0-2-31 16,0 2 7-16,2-5-30 0,-2-4-8 0,1-2-15 15,0-3-11-15,-2-6-15 0,3-5-24 16,-2-3-19-16,-6-1-30 0,0 0 7 0,7 0-27 16,15-19 9-16,-11 8-34 0,3-3-1 0,-2-2-4 15,-3-4-5-15,-3 3 9 0,0-1-9 16,2 2 25-16,-4-2 20 0,0 6-5 0,1-1 41 16,-2 1-1-16,-1 3 23 0,-2 3 0 15,0 2 19-15,1 0-6 0,0 2 39 0,-1-1 0 16,-1 5 31-16,0-1 30 0,1 1-14 0,-1 2 25 15,1 0 8-15,0 4 4 0,1-1 12 0,0 13 10 16,-1-10 3-16,0 6-22 0,9 20-5 16,-5-19 9-16,2 1-13 0,-1-1-5 15,2-3 6-15,0-2-12 0,-1-1-17 0,0-5 12 16,-1-2-18-16,2 0-9 0,-2-3 0 0,-5-1-4 16,0 0 5-16,8 0-29 0,-1 0 19 15,15-13-7-15,-14 5-15 0,3-2 4 0,-2-2-11 16,1 0 12-16,-3-2-3 0,2-1 3 15,-2 3-1-15,0 0-2 0,-4 5-5 0,1 0 4 16,-2 2-21-16,0 2-8 0,0 0 5 0,-2 2 12 16,0 1 11-16,0 0 19 0,2 11 8 0,-3-4 2 15,0 13 10-15,1-8 15 0,0 7-8 16,0 4 3-16,0 3-1 0,0 1-18 16,0 4-2-16,0-2 7 0,0 0-6 0,10 24 5 15,-7-32-16-15,2-1-13 0,-3-2 21 0,0-7 1 16,-1-1-21-16,-1-3-3 0,2-2-57 15,-1-1-20-15,0-2-29 0,-1-1-13 0,-1-2-42 16,0 0-12-16,-1 0-40 0,0 0 17 16,-1-3-122-16,-6-5-30 0,3 0 29 0,-7-3-210 15,1-3-71-15,-1 3 70 0,0-4 42 0,1 1 35 16,-2-2 33-16,1-1 52 0,-2 3-1 0,2-3 25 16,-1-1 38-16,3-1-4 0,0-2-14 15</inkml:trace>
  <inkml:trace contextRef="#ctx0" brushRef="#br0" timeOffset="128004.92">5471 7981 704 0,'1'0'507'0,"0"-3"-45"0,0 3-30 16,2-1-31-16,1-2-38 0,1 3-37 0,0-2-18 15,1 1-38-15,0 0-32 0,11-3-35 16,-1 0-27-16,4-1-49 0,-3 1-66 0,5 0-6 16,-9 2-138-16,6-5-67 0,-2 3-84 15,-5 0 21-15,2-3-288 0,-6 2 18 0,3-2 55 16,-1 0 51-16,2-2-3 0,-4 2 9 0,0 0 56 16,-1 2 38-16,-2 1 0 0</inkml:trace>
  <inkml:trace contextRef="#ctx0" brushRef="#br0" timeOffset="129846.26">3432 8211 490 0,'0'0'234'0,"0"0"-10"0,0 0-26 16,0 0 19-16,0 0-14 0,0 0-24 0,0 0 10 15,0 0-36-15,0 0 19 0,0 0-29 0,0 0 4 16,0 0-24-16,0 0 0 0,0 0 18 16,0 0-36-16,0 0 18 0,0 0-7 0,0 0-37 15,0 0 18-15,0 0-17 0,0 0-20 0,0 0-5 16,0 0-5-16,0 0-5 0,12 0 25 15,-12 0-8-15,0 0-4 0,0 0-7 0,0 0-6 16,0 0-4-16,15 0 16 0,4 17 20 16,-15-19-16-16,0 2-7 0,0 0-20 15,1-2-2-15,-1-1-2 0,0 2 14 0,2 0-11 16,-1-3 18-16,0 3-25 0,0-2 0 16,0 2-4-16,0-3-9 0,1 1 3 0,6-3 3 15,-4 3-1-15,1-4-21 0,-3 3 5 0,-1-1 15 16,0 0-1-16,0 2-29 0,-2-2 13 0,3 3 27 15,-3-1-20-15,0-1 3 0,0 1-5 0,-1 1-15 16,0-2 26-16,0 1-19 0,1-1 4 16,-2 0-22-16,0-1 8 0,1 3 20 0,-1-1-4 15,0 1-11-15,0 0 17 0,0 0-29 16,0 0 28-16,0 0-18 0,-1 0 8 0,0-1-4 16,0 2 24-16,0 1-32 0,0 0 11 0,0 0 12 15,0 0-25-15,0 0 37 0,0 0-20 0,0 0 1 16,0-8 12-16,0 8-15 0,-11-12-14 15,9 12 14-15,-1-2 8 0,0 1 5 0,0 0-24 16,-1 0 13-16,1 1 2 0,-2-3-3 0,1 2-16 16,1 1 11-16,-1-3 18 0,0 3-1 15,4 0-12-15,-8-4-3 0,4 3 0 0,4 1 2 16,0 0-4-16,-7 0 15 0,7 0-13 0,-7 0-18 16,7 0 12-16,-8 0 2 0,8 0 14 0,-9 0-15 15,9 0 13-15,-9 0-4 0,9 0 1 16,-8 0 3-16,8 0-2 0,-8 0-11 0,8 0-12 15,-8 0 13-15,8 0 5 0,-7 0 8 16,7 0-2-16,-7 0-8 0,7 0 6 0,0 0 1 16,-8 0-1-16,8 0 1 0,-9 0 3 15,9 0-2-15,-7 0 10 0,7 6-15 0,-12 3 2 16,9-7 0-16,-2 1 0 0,2-3 0 16,0 2-6-16,0 1 8 0,0 1-6 0,1-2-1 15,-1 2 1-15,1 0 1 0,0-2 0 0,0 2 3 16,0-2-4-16,-1 2 14 0,-1-3-17 0,3 2 5 15,-1 0 0-15,0-1 14 0,1 3-20 16,0-3 25-16,-1 3-34 0,1-1 34 0,0 0-5 16,0 0 15-16,0-1-20 0,0 2 21 0,1 0-20 15,-1-1 11-15,0 3-26 0,1-2 33 16,0 1-22-16,0-6 1 0,0 7-6 0,0-2 15 16,0 2-6-16,0-1 1 0,0 5-11 0,0 0 15 15,12 10-2-15,-9-13 2 0,-1-1 4 0,2 0-5 16,-2-3 10-16,0 3-1 0,-1-2-11 0,0 0-13 15,2-1 22-15,-1 2-3 0,2 8-9 16,1-5 11-16,-2-1-4 0,0-3-23 0,1 1 14 16,0 0-4-16,-2-2-7 0,0 0 9 0,0 1 9 15,0-1-13-15,-1 2 0 0,1-2 16 16,0 1 3-16,0 0-9 0,-1-1 4 0,1 1 1 16,-1-1 2-16,1-1-13 0,0 3 10 15,-1-2 3-15,2-1-7 0,-2 1-1 0,1 0 6 16,0 0 1-16,-1 0-10 0,1-1 19 0,-1 1-3 15,1-1-7-15,0-3 14 0,1 3 4 0,0-1-5 16,1 1 14-16,-1-1-3 0,3-1-10 16,0 0-5-16,-1 2 5 0,1-3-14 0,0 0 14 15,2 2-1-15,-8-2-9 0,7 0-7 0,1 0-1 16,-1 0 6-16,2 0-3 0,4 0 2 16,3 0-14-16,16-14-19 0,-19 11 1 0,-3 1-23 15,-1 0-4-15,-2-1-23 0,-1-1-40 16,-1 1 12-16,2 3-49 0,-4-3-14 0,1 0-35 15,0 1-41-15,-2-2-35 0,-1 1 28 0,1 0-245 16,0-1 14-16,0 0 41 0,-2 1-1 0,1 0 84 16,-1 1-15-16,0 2 48 0,0 0 30 15,0 0 8-15,0 0 3 0</inkml:trace>
  <inkml:trace contextRef="#ctx0" brushRef="#br0" timeOffset="152985.31">6078 4721 350 0,'0'0'221'0,"0"0"-30"0,0 0-48 0,-13 0 5 16,13 0-10-16,0 0-16 0,0 0 4 0,0 0-17 16,0 0-3-16,0 0-9 0,0 0 15 0,0 0-6 15,0 0-10-15,0 0 15 0,6 21-14 16,11-17-13-16,0-2-5 0,4 1 3 0,3-2-13 15,-3-1 0-15,-10 0-5 0,5 0-11 0,5 0 0 16,2 0-6-16,-1 0-15 0,1 0 10 16,0 0 0-16,-1 0-10 0,0 0 7 0,1 0-19 15,-2 0 11-15,20-11-11 0,-19 10-7 16,-3 0-6-16,-6 1 3 0,-4 0 8 0,1-1 1 16,-10 1-8-16,7 0-5 0,-1 0-7 0,-6 0 5 15,8 0 7-15,-8 0 6 0,7 0-7 0,-7 0-11 16,7 0 2-16,-7 0-8 0,7 0 0 0,-7 0-14 15,6 0-23-15,-6 0-3 16,0 0-29-16,13-9-10 0,-11 9-19 0,1-2-21 16,-1 1 9-16,-1 0-224 0,0 1 25 15,0-1 23-15,0 1 20 0,-1-2 22 0,-1 2-70 16,0 0 36-16</inkml:trace>
  <inkml:trace contextRef="#ctx0" brushRef="#br0" timeOffset="153541.8">6496 4603 665 0,'-2'0'214'16,"0"-2"-22"-16,-1 2-16 0,1 0 2 0,1 0-31 15,-2 0 7-15,2-1-31 0,-2 1 1 16,2 0-13-16,2 0-14 0,0 0 11 0,2 0-10 15,0 1-5-15,0-1-7 0,1 2-26 0,0-2 6 16,0 0-7-16,2 1 9 0,1 0-18 0,10 2 2 16,-3 0-19-16,-3-1 15 0,4 1 0 15,-2-1-2-15,1 3-11 0,2 2-2 0,-2-3 13 16,0 2-6-16,-1-1-4 0,-2 0-7 16,1 2 14-16,0 0-26 0,0 0 5 0,-1-2 8 15,-3 0-10-15,0 0 16 0,-3 0-5 0,0-1-7 16,-1 1 0-16,-2-2 5 0,2 1-18 0,-1 0 17 15,5 8-3-15,-3-1-9 0,-3-4 11 16,0 1-14-16,-1-2 20 0,-1 0 0 0,0-6-4 16,0 0-11-16,0 14-10 0,-17 16 18 15,9-19-19-15,-2 2 12 0,2-1-23 0,-2 2 12 16,-1-2-40-16,0-1-13 0,-3 0-32 16,3 3-43-16,-2-4-35 0,2-1 12 0,-4 0-266 15,1 1-15-15,4-6 22 0,-6 5 20 0,3-3 46 16,-3 1 8-16,4 0 24 0,1-4-24 15</inkml:trace>
  <inkml:trace contextRef="#ctx0" brushRef="#br0" timeOffset="153691.7">6577 5075 222 0,'1'2'181'0,"-1"-1"-26"0,2 0-21 0,0 2-116 16,-1-3-100-16,0 0-245 0</inkml:trace>
  <inkml:trace contextRef="#ctx0" brushRef="#br0" timeOffset="196241.1">9234 8569 356 0,'14'0'256'16,"-14"0"-39"-16,0 0-33 0,0 0 2 0,0 0-13 15,0 0-15-15,0 0-3 0,0 0-26 0,0 0-11 16,0 0-8-16,0 0-9 0,0 0-22 15,0 0 3-15,0 0 2 0,0 0-19 0,0 0-21 16,0 0 19-16,0 0-22 0,0 0 2 16,0 0-5-16,0 0 10 0,0 0 2 0,0 0 2 15,0 0-15-15,0 0 2 0,0 0-14 0,0 0 9 16,0 0 4-16,0 0-21 0,1 5 19 16,-5-7-10-16,-2 2-13 0,1-2 7 0,-1 1-1 15,2-1 14-15,-1 0-24 0,1 1 15 16,-2-1-13-16,0 1 5 0,1 0 7 0,-11-4-11 15,4 2 2-15,2 0-4 0,1 1 7 0,-1 0-6 16,-6 0 16-16,-1-3-34 0,-2 3 8 0,2 0 14 16,-2 1-15-16,3-3 10 0,0 3 6 0,6-1-20 15,-8 0 0-15,0-1 14 0,-1 1 1 16,6 1-8-16,-6-3 11 0,1 1-23 16,0 0 1-16,-2 2 10 0,3-2-6 0,-4 1 12 15,2-3-5-15,2 3 3 0,-4 0-13 0,0-4 13 16,-1 2 4-16,0 1-6 0,-1 1 6 0,1-1-12 15,2 0 2-15,-2 1 4 0,-1 0 12 16,2-1-15-16,1 1 15 0,-2 0-11 0,-1 2-12 16,3-1-3-16,-3-2-2 0,3 2 9 0,-3-2 17 15,-1 3-6-15,-1 0 2 0,-2-2-3 16,15 2-7-16,-9 0-1 0,-2 0-7 0,-2 0 18 16,0 0-20-16,-1 0 10 0,1 0-6 15,-2 0-5-15,-2 0 6 0,0 0-1 0,1 0 4 16,-2 0 15-16,0 0-9 0,0 0 7 0,0 0-2 15,-1 0 3-15,1 0 12 0,-1 0 4 16,-29 5-24-16,29-5 18 0,1 4-4 0,0-3-6 16,1 0-25-16,-1 0 12 0,3 4 14 0,-3-3 1 15,-1 3-16-15,1-3 9 0,1-1-12 16,0 3 3-16,-3 1-7 0,3 2 12 0,1-2-5 16,-3 0 7-16,-1 2-9 0,4-4 5 0,0 2 7 15,-2 0-19-15,2 0 6 0,-4 2 10 0,3-3-11 16,0 3 28-16,0-1-25 0,2 1-9 15,0-2 3-15,0 1-3 0,2-1 16 0,-3 4 1 16,0-4-13-16,5 0 1 0,-3 1 15 16,2 0-6-16,-2 1 8 0,3-1-14 0,-6-1 6 15,3 2-3-15,-3-1 28 0,2 1-20 0,-2-1 0 16,3 3 1-16,-1-2-1 0,-1-2 11 16,4 2-16-16,-1 0 0 0,0 0 3 0,-2-3-7 15,4 3-8-15,0 0 28 0,0 1-14 16,1-2 8-16,0 2-8 0,0-2 21 0,2 2-25 15,2-1 13-15,-3 1-13 0,2-2 4 0,1 3-3 16,2-1 4-16,-2-1-2 0,2 0-15 0,1 0 11 16,2 1 8-16,3-5-14 0,2 1 12 15,-1 1-7-15,4-3 13 0,0 1-15 16,1-2-6-16,0 2 10 0,1-2 6 0,0 3-10 16,0-2 27-16,-1 0-29 0,1 0-14 0,0 1 6 15,-1 0 13-15,0-1-16 0,2 0 0 16,-2 2-6-16,1-3-2 0,1 1 6 0,-2 0-2 15,2 0-6-15,0-1-10 0,-1 0-6 16,2-1 2-16,-2 0-17 0,0 2-32 0,3-1 1 16,-1 1-20-16,1-2 11 0,0 0-118 0,3 0-119 15,2-3-29-15,-2 1 25 0,1 1 24 0,10-6 13 16,2 0-10-16,1-3 49 0</inkml:trace>
  <inkml:trace contextRef="#ctx0" brushRef="#br0" timeOffset="197181.28">9177 8358 543 0,'0'0'215'16,"0"0"-6"-16,0-13-26 0,0 13-13 0,0 0-2 16,-13 0-15-16,13 0-18 0,0 0 4 0,0 0-15 15,0 0-17-15,0 0-5 0,0-12-15 0,0 12 18 16,0 0 10-16,0 0-7 0,0 0-2 0,0 0-4 15,0 0-21-15,0 0-13 0,0 0-1 16,0 0 27-16,0 0-20 0,2 16-15 0,8-4 13 16,3 0-2-16,-1 1-5 0,-2 0-4 15,6 1-13-15,-3 1-2 0,3 0-14 0,-5 0 1 16,5 2-3-16,2 0 30 0,-2-1-13 16,-1 2-25-16,1-1 4 0,0 1-12 0,1-5 33 15,-2 3-21-15,0-5-3 0,-3 3-3 16,-3 1 3-16,1-2 13 0,0-4-4 0,-4 0-3 15,-1-3-2-15,-2-1 24 0,-2 1 21 0,-1 1-30 16,0-7 12-16,0 5-14 0,-12 12-11 16,2-6 5-16,-1-2 5 0,-2 2-11 0,-1-2 2 15,3-5-11-15,-6 4 5 0,-1-2-36 16,1 3 2-16,-5-2-54 0,2-3-8 0,1 5-17 16,-2-6-14-16,1 2-18 0,0-2-30 0,2-1-67 15,4 0 19-15,4-1-242 0,2-1-13 0,-1 0 51 16,9 0 21-16,-6 0 41 0,-2 0 19 15,8 0 24-15,-7 0 35 0,7 0-11 16</inkml:trace>
  <inkml:trace contextRef="#ctx0" brushRef="#br0" timeOffset="198739.2">225 8839 427 0,'0'0'285'15,"0"0"-19"-15,0 0-40 0,-13 0-5 0,13 0-28 16,0 0-3-16,0 0-3 0,0 0-34 16,0 0-39-16,0 0 11 0,0 0 25 0,0 0-18 15,0 0 18-15,0 0-2 0,13 10-41 16,-1-11 13-16,1 7-36 0,3-3 35 0,1 2-62 16,2 1-6-16,-1 0 16 0,2 1-19 0,0-2 3 15,-4 1-7-15,8-2-2 0,-5 0-1 0,-2-1-1 16,-1-2-13-16,-16-1-24 0,9 0-25 15,0 0 3-15,3 0-41 0,-4 0-28 16,-3 0-17-16,-5 0-41 0,9 0 14 0,-4-3-226 16,-15 2-43-16,6 0 22 0,-1-2 21 0,-1 7 19 15,-1-7 46-15,-3 5 1 0,0-5 11 16</inkml:trace>
  <inkml:trace contextRef="#ctx0" brushRef="#br0" timeOffset="199077.59">329 8898 617 0,'0'-2'215'0,"0"0"-36"16,0 1-48-16,-4-1 7 0,3 0-15 0,2 2-25 16,3-3-15-16,-4 3 0 0,0 0 0 15,-2 0-8-15,0-1-19 0,4 0 1 0,-2 1-2 16,-2 1-6-16,2 0-2 0,0-1-4 0,-1 4 0 15,2-5-5-15,-1 6-7 0,-3 1 2 16,5-2 9-16,-4 5 3 0,0-2 22 16,-1 6 7-16,3-2-5 0,0 8 12 0,-2-1-6 15,-2 4 1-15,4-1 9 0,-3 1-12 0,1 0 4 16,2 3-27-16,-2-7 14 0,2 4-12 0,0-3 11 16,-2-2-34-16,2 0 3 0,-2 0-10 0,2-5 1 15,0 0-18-15,0-12-8 0,0 8-26 16,0 1-15-16,0-9-26 0,0 6-51 0,0-6 11 15,4 9-225-15,-2-14-62 0,-6 2 36 16,4 1 15-16,2-3 50 0,0 0 9 0,-4-2 29 16,2 5-24-16</inkml:trace>
  <inkml:trace contextRef="#ctx0" brushRef="#br0" timeOffset="199377.89">118 9310 232 0,'0'0'336'16,"-1"0"-49"-16,2 2-43 0,5-2-6 15,3 2-2-15,0-4-28 0,2 1 8 0,0 4-19 16,7-5 3-16,1 2-42 0,3 2-9 0,0-5-26 15,-1 2-5-15,2-1-21 0,1 4 6 0,0-5-30 16,-13 3 4-16,5 0-12 0,3 0-50 0,1 0-15 16,-2 0-45-16,22-7 1 0,-22 3-39 15,-2 1-42-15,2 3 12 0,-7-4-209 0,-1 2-78 16,7 0 30-16,-8 0 1 0,0 1 53 16,-2 1 43-16,-7 0 25 0</inkml:trace>
  <inkml:trace contextRef="#ctx0" brushRef="#br0" timeOffset="199771.95">639 8974 581 0,'-7'-6'324'0,"3"1"-25"0,0 3-33 16,4-1-24-16,-6 0 3 0,4 2-21 0,2-1-32 16,0 1 0-16,-4-1-9 0,3 7-19 0,1-7-18 15,-1 4 13-15,1-9-17 0,-3 11-28 16,3 2-30-16,3 2-7 0,-2 5-8 0,0 3-9 16,-1-7 57-16,0 7-23 0,0 4 29 0,0 1-4 15,6 30-17-15,0-27-14 0,-4 3-4 0,0-3-18 16,0-4-1-16,0 2 5 0,1-1-19 15,-2-2 5-15,2 0-6 0,-1-4-13 0,0-6 1 16,2 2-23-16,-3-4 3 0,6-2-42 16,-7 0-6-16,7-5 1 0,-1 1-53 0,-6-1-2 15,7 0-67-15,7-14-29 0,-6 6-31 16,-1 4 19-16,-3-8-218 0,-4 0-54 0,2 4 37 16,4 0 23-16,-6-2 39 0,2 3 31 0,-2 7-23 15,0-8 19-15,0 2 63 0</inkml:trace>
  <inkml:trace contextRef="#ctx0" brushRef="#br0" timeOffset="200023.11">524 9184 732 0,'-4'0'294'0,"3"0"-19"0,-3 0-17 16,2 0-14-16,2 0-26 0,7 0-5 0,1 0-6 15,4 0-1-15,-3 0-38 0,2 0-23 16,-2 0 4-16,2 0-16 0,0 0-12 0,5 0-19 16,0 0-36-16,0 0-17 0,4 0-8 15,-2 0-42-15,2 0-21 0,-1 0-32 0,-4 0-31 16,5 0-55-16,-4 0-33 0,4 0 14 0,-1 0-265 16,14 11 42-16,-17-8 33 0,0 2 32 15,-1-2 1-15,1 2 23 0,-1 2-3 0</inkml:trace>
  <inkml:trace contextRef="#ctx0" brushRef="#br0" timeOffset="200325.42">1250 9218 981 0,'4'-1'300'0,"-4"-1"-58"16,3 2-18-16,-3 0-12 0,1 2-13 0,-1-1-6 15,1 1-19-15,1 3-13 0,-1 1-1 16,-1-2-28-16,0 4 15 0,2-1-8 0,-2 11-43 16,4-1-30-16,-2-5 0 0,-1-2-28 0,0-1-29 15,0-1-35-15,0-3-47 0,0 0-54 16,-1-1 13-16,0-2-225 0,0 1-54 0,0-3 3 15,0 1 41-15,0-2 19 0,0-2 36 0,0 2 28 16,0-2-12-16</inkml:trace>
  <inkml:trace contextRef="#ctx0" brushRef="#br0" timeOffset="200474.32">1247 9049 716 0,'0'-5'281'0,"-2"3"-33"15,2-1-44-15,-2 3-33 0,0-3-10 0,2 3-59 16,-2 0-28-16,2 3-27 0,0-1-53 16,0-1-41-16,0 1 6 0,2 3-331 0,-2-1 50 15,0 3 3-15,2 1 21 0</inkml:trace>
  <inkml:trace contextRef="#ctx0" brushRef="#br0" timeOffset="200903.46">1589 9148 988 0,'2'-1'320'0,"-2"-2"-37"16,-2 2-4-16,4 1-42 0,-4-3-34 0,0 3-15 16,0 3-16-16,-2-3-33 0,-1 2-15 0,2 3-12 15,-11 5-10-15,2 2 4 0,1-5-36 0,1 5 30 16,1-2-41-16,1 0 17 0,3-3-39 0,0 2-9 15,1-4 11-15,2 0 4 0,-1 1-16 16,1-3-16-16,2-3 32 0,0 0-12 16,0 0-16-16,0 6-3 0,0-6 16 0,13 9-7 15,-7-6-19-15,0-3 19 0,0 0-24 0,1 2 17 16,3-2-15-16,-3 1 16 0,10 1-20 0,-3 0 15 16,-3 1-8-16,0-2-21 0,-4 2 17 15,-2-3-4-15,1 4 5 0,-4-1-10 0,3-1 8 16,-3 1 22-16,1 1 6 0,-1 0-13 15,-2 1 29-15,0-1-39 0,0-4 30 0,0 0-2 16,0 7-8-16,-16 11-6 0,4-9 3 0,-5-1 3 16,8-1-16-16,-7 2 18 0,1-6-56 15,-2 3-7-15,2-2-31 0,-3 0-16 0,5-3-7 16,3 1-48-16,10-2-22 0,-9 0 13 0,3 0-276 16,6 0 10-16,-7 0 16 0,7 0 58 15,-9-11 10-15,11 7 52 0,-2 2 5 0,3-3 20 16</inkml:trace>
  <inkml:trace contextRef="#ctx0" brushRef="#br0" timeOffset="201270.49">2229 8998 645 0,'-1'-5'342'15,"1"-2"-15"-15,-3 2-11 0,3 0-53 0,0 2 3 16,0-1-49-16,0 0-26 0,0 3-20 0,0 1-20 16,0 2 54-16,0 3 13 0,0 2-18 15,4 12-9-15,-4-6 7 0,0 3-12 0,0 4-19 16,0 4-7-16,8 25-11 0,-8-24-25 0,2 0-1 15,0-3-10-15,-1 2-11 0,-1-4-17 16,2-2-9-16,-2-4-21 0,0-3-38 0,0-3-27 16,0-1-38-16,1-2 5 0,-1 0-105 15,0-5-54-15,0 0-57 0,0-1 26 0,0-3-282 16,1 1 34-16,-1-2 40 0,-2-2 51 0,2 2 5 16,-5-12 21-16,5 17 47 0,-7-31 6 15,0 14-28-15,0 5 71 0</inkml:trace>
  <inkml:trace contextRef="#ctx0" brushRef="#br0" timeOffset="202225.62">2039 9128 835 0,'-3'0'308'0,"-1"0"-8"0,2 0-37 16,-1 0-19-16,0 0 1 0,1 0-30 0,2 0 2 15,0 0-24-15,0 0-9 0,3-2-22 0,0 0-18 16,1 1-15-16,4-1-20 0,9-4-6 15,2 2 13-15,2 0-12 0,2-2-12 0,1 4-35 16,0-3-8-16,3 4-7 0,-1-2-51 16,1-1-6-16,-2-2-7 0,-3 3-22 0,0 1-9 15,-1-3 5-15,-3 0-15 0,-1 0-19 0,-5 2 6 16,-3-1-17-16,-2 0-17 0,-1 1 26 0,1-1-19 16,-4 1 7-16,-1-2 12 0,0 2 11 15,-2-1-10-15,2 1 2 0,-1-2 16 0,-1 3 2 16,0-3-3-16,0 5 23 0,0 0 28 0,0 0 1 15,0-6-9-15,-10-5 31 0,6 8-12 16,1-1 30-16,-1 0-10 0,1 3 16 0,0-1 2 16,0-1 21-16,0 1-16 0,0 0 7 15,0-2 3-15,-2 3 1 0,4 1 33 0,-2 1-12 16,0 0 6-16,3-1 25 0,-6 7 6 0,6 0-11 16,-1 0 31-16,-1 14 9 0,2-10-1 15,0 6 6-15,0 0 1 0,0 4-8 0,13 19 2 16,-10-21-25-16,1 0-15 0,-1-2 0 0,-1 1-16 15,0-4-15-15,-1-5 2 0,-1 1-8 16,1 0 6-16,-1-3-15 0,1 0-10 0,-1-2 6 16,0 2 0-16,0-7-14 0,0 0 0 0,0 6-8 15,0-6-5-15,0 7 7 0,0-7 1 16,0 7-7-16,-14 2-9 0,12-9 0 0,-2 3-14 16,1-3-4-16,1 0-1 0,-1 0-3 15,1-3-17-15,0 3 2 0,1-2 2 0,1 0-7 16,-1-2 2-16,3 0-12 0,0 1 2 0,0-3 17 15,7-3-16-15,0-1 27 0,-1 4-8 0,3-3 9 16,1 1-7-16,0-1-4 0,0 4 7 0,-2 1-3 16,-2 4 1-16,0-1 21 0,-8 1-26 15,7 0 11-15,0 0-13 0,0 0 24 0,13 12 0 16,-11-5-11-16,0 1 30 0,0 1-11 0,-4-1 5 16,3 4 7-16,-3-1-5 0,0-4 3 15,-3 1-12-15,1-1 8 0,0-1 3 0,1-1-2 16,-1-1 1-16,-1 2-10 0,1 0 9 0,0-4-4 15,1 3 5-15,0-2-3 0,0 1 1 0,3-2 5 16,-1-1-20-16,9 4 13 0,-1-3-2 16,-1-1-6-16,-4-1-7 0,5 0-1 0,2 0 11 15,22-13-3-15,-15 4-4 0,-3 1 0 16,0 0-7-16,0-2 1 0,-3-1 5 0,0-1-1 16,-2 1-3-16,-3 0 0 0,0-2 5 15,-2 2-16-15,-3 0-1 0,-1-2 9 0,-4 4-3 16,-2 3-2-16,0 6 4 0,0 0-10 0,0-7 9 15,0 7-7-15,-15-10 5 0,10 8-12 16,-1 2 11-16,0 2 3 0,-2-1-2 0,0-1 18 16,-13 14-8-16,10-4 15 0,4-2-7 15,-3 3 28-15,4 1-3 0,1 3 4 0,3-2 6 0,2-5-14 16,0 2 1-16,0 0 0 0,0-1 0 16,10 16 5-16,-4-15-14 0,0-3-1 0,2-2-23 15,4 4-4-15,3-3-26 0,2-3-11 16,1-2-23-16,3 1 5 0,-10-2-120 0,5 0-26 15,2 0-38-15,4 0 21 0,0 0-225 16,-2 0-38-16,24-12 42 0,-24 10 26 0,1 0 27 16,1 0 34-16,4-1 23 0,1-1 8 0,3-2-17 15,-1 3 74-15,2-4-41 0</inkml:trace>
  <inkml:trace contextRef="#ctx0" brushRef="#br0" timeOffset="203148.36">3762 9143 513 0,'-2'-3'327'0,"1"1"-40"0,-2 0-19 0,0 1-37 16,2-1 13-16,-3 2-9 0,1 0-29 15,0 2-13-15,1-1-21 0,-1 3 34 0,0 0 19 16,-1 10-7-16,1 2-4 0,0-1-8 0,2 2-11 16,1 4-3-16,0-13-18 0,0 6 4 15,10 18-11-15,-3-16-38 0,-1-2 6 0,3 0-29 16,-1-3 3-16,1-1-11 0,-1-3-10 15,0-2-19-15,0-3-3 0,-1-1-31 0,-7-1-18 16,13 0-9-16,14-13-16 0,-14 5-12 0,0 0-18 16,1-5-12-16,-1-1-19 0,-3-1 4 0,1-2 3 15,-4-2 7-15,2 0-20 0,-2 2 10 16,-2-2 7-16,0 2 11 0,1 2 6 0,-5 5 0 16,1 1 3-16,1 1 4 0,-1 1 4 15,-2 3 29-15,0 3 10 0,0 1 4 0,0 0 2 16,-4-4 25-16,2 8-6 0,0-3 1 0,1 3 9 15,0 1 21-15,-1 0 6 0,0 3 8 16,1 8-11-16,0 3 14 0,1-2 8 0,0-5 15 16,0 1-21-16,0 2 7 0,14 20 6 15,-7-18-2-15,1-2-18 0,2-3-3 0,1 2-23 16,2-4 7-16,0-2-13 0,1-1-5 0,0-1 9 16,1-3-17-16,-3 1 4 0,1-3-19 0,-13-1-11 15,14 0-22-15,16-13 13 0,-12 7-17 16,-2-1 6-16,-1-1-12 0,-2 1-14 0,-1-2 6 15,-2-2-4-15,-2-2-7 0,1-1 9 0,-4-2-11 16,0 2-4-16,-2-3-4 0,-2 0 9 0,-1 3 6 16,0 14-5-16,0-10 17 0,0 0-4 15,0 2 1-15,-13-15 4 0,7 17 8 0,-1-1-3 16,1 5 13-16,2 2 10 0,-2-3-10 16,2 6 13-16,-1-3-3 0,5 0-5 0,0 0 11 15,-13 9-7-15,9-4 8 0,0-2-8 0,3 3 6 16,-2 0 5-16,-1-2-7 0,1 2 0 0,3 0-1 15,0-6 1-15,0 0 5 0,0 7-5 16,0 1-3-16,0-8-8 0,20 21-15 16,-12-13-7-16,4 2 21 0,1-3-10 0,0 0-4 15,4-2 0-15,-6-2-1 0,1 0-13 0,2 1 13 16,1 1-3-16,-4 0-11 0,-3-1 8 0,2-1 10 16,-3 2 6-16,-3-3-9 0,0 1 1 15,-2 1 0-15,-1 1 10 0,0-2 12 16,-1-3 6-16,0 0 4 0,0 8-6 0,-12 13 8 15,3-7-10-15,-1-2 9 0,1-4-3 0,-2 1 3 16,-1-1-26-16,0-1 10 0,3-3-29 0,-1-1-14 16,0 0 5-16,4-3-70 0,6 0-64 15,0 0-36-15,-9 0-51 0,9 0 26 0,-9 0-270 16,-1-13 36-16,8 10 43 0,1-1 28 0,1-1 25 16,4 0 15-16,8-5 40 0,5-1 22 15,6-2 11-15,-1 2-7 0</inkml:trace>
  <inkml:trace contextRef="#ctx0" brushRef="#br0" timeOffset="203595.61">4434 9318 290 0,'-3'1'330'0,"0"4"-33"16,1-4-37-16,1 1 12 0,0 2-11 15,1-2 0-15,0-1-20 0,0 3-48 0,2-3-11 16,0 0-20-16,1-1 40 0,0 1-31 0,1-2-9 16,0 1-8-16,2-1-26 0,0 0-22 0,7-4-17 15,-1-1 1-15,2-2-9 0,-3 3-11 16,0-4-3-16,-1 0 7 0,1 1-7 0,-3-1-52 16,-4 1-1-16,0 1 20 0,0 1 5 0,-3-1-6 15,-1 0-3-15,0 7-3 0,0 0-25 16,0-9-1-16,0-1 38 0,-16-7-6 0,8 10-16 15,2 2-6-15,-2 3 4 0,2 0-4 16,-3 1 8-16,9 1 7 0,-6 0-12 0,-4 0 6 16,-13 18 6-16,11-7 19 0,0 4 10 0,1-4 15 15,4 3 11-15,3 4 1 0,-1-3 0 16,2 3-1-16,3-3-11 0,0-7 3 0,0 2-5 16,17 14-21-16,-7-11 8 0,5-4-11 15,-1 0-29-15,2-3-21 0,2-1-40 0,2-5-38 16,-9 0 9-16,6 0-129 0,21-16-65 15,-13 7 23-15,-6-2-215 0,1-1-23 16,0-2 23-16,-4 2 25 0,1 0 27 0,-2-1 22 16,1 0 28-16,-1 1 42 0,-3 1 10 0,3-3 41 15,-5 2-13-15</inkml:trace>
  <inkml:trace contextRef="#ctx0" brushRef="#br0" timeOffset="203965.59">4727 9176 406 0,'-4'0'379'0,"0"1"-55"16,0-1-11-16,2 0-17 0,-1 3-7 16,1-1-37-16,2 1 24 0,0 0-18 0,1 0-7 15,1 0-31-15,1 2 7 0,6 9-38 16,0-2-7-16,2 2-9 0,0-1-7 0,0 1-19 16,-1 1-5-16,2 1-14 0,0-2-12 0,-3-1-10 15,-3-1-11-15,-3-4-5 0,1 1-8 16,-2-2-2-16,0-2-14 0,-1-1 1 0,-1-4 11 15,0 0-2-15,0 0-23 0,0 7 9 0,0-7-6 16,0 0-1-16,-12 9-25 0,7-9 20 0,1-2-21 16,1 0-4-16,-1-2 14 0,-3-5-13 15,1-3-6-15,4 4-3 0,-1-2-6 0,2-1 3 16,1 11-5-16,0-12-7 0,0-5-21 16,15-14 5-16,-6 14-19 0,1 2-7 0,1-2-17 15,-1 5-20-15,2 0-8 0,4 4 7 0,-1-1-102 16,-2 1-34-16,-2-1-32 0,-3 6-55 15,2 1 28-15,5-3-247 0,-5 3 41 0,-1 2 36 16,-9 0 34-16,11 0 25 0,1 0 17 16,16 14 38-16,-13-7 35 0,0 1 15 0,-1 1 9 15</inkml:trace>
  <inkml:trace contextRef="#ctx0" brushRef="#br0" timeOffset="204429.33">5241 9198 923 0,'3'-7'330'0,"-3"1"-2"0,1 0-7 16,0 1-42-16,-2 0 2 0,0 2-30 0,0-1-1 15,-2 2-43-15,1-1-21 0,-2 3-4 0,0-2-17 16,-1 4-20-16,-1-2-2 0,1 0-28 0,-1 1 13 15,-9 6-31-15,1 0 2 0,0 0-11 16,5 5-2-16,-3-2-15 0,2 2-6 0,1-1-4 16,2 0 1-16,0-2-18 0,2-2 5 0,3 1-8 15,1-3-9-15,0 0-12 0,0 0 3 16,1-5-8-16,0 0-1 0,0 0-18 0,0 0 14 16,15 11-26-16,-10-10 12 0,1 1-11 0,0-1-19 15,11 4 14-15,-4-4 20 0,1 1-12 16,-3-2-8-16,-1 1-4 0,9 4 21 0,-6 2-11 15,-2-5 0-15,-3 2 0 0,-3-1-6 0,0 3 27 16,-1-2-23-16,-2 1 27 0,-1 0-4 16,-1-5 15-16,0 0-3 0,0 6-10 0,0 3 5 15,-19 10-2-15,12-11 2 0,-3-4-16 0,2 0-34 16,0-2-8-16,-2 1 5 0,2-3-80 16,-1 0-22-16,1 0-47 0,-7 0-43 0,-13-13 22 15,12 2-270-15,2 3 27 0,3-3 34 0,-2-4 30 16,2-2 28-16,3 0 38 0,-3-3 6 0,5-1 15 15,2 2 31-15,2-5 8 0</inkml:trace>
  <inkml:trace contextRef="#ctx0" brushRef="#br0" timeOffset="204687.52">5028 8797 465 0,'-2'-1'393'16,"-1"-1"-27"-16,5 2-10 0,-4-2-44 15,2 4-39-15,-1-2-51 0,-1 3-25 0,1-1-22 16,0 2-19-16,-1 2-17 0,0-2 9 16,-1 11-8-16,2 5-14 0,-3-1-33 0,0-2-43 15,1 2-62-15,0-4-37 0,0-3-57 0,2 2 11 16,1-6-278-16,-1-1-52 0,-1-2 52 15,2-3 7-15,0 2 35 0,0-4 14 0,0 0 49 16,4 3-21-16</inkml:trace>
  <inkml:trace contextRef="#ctx0" brushRef="#br0" timeOffset="206260.43">86 9636 623 0,'0'0'289'0,"0"0"-47"16,0 0-19-16,0 0-13 0,0 0 8 16,-22 8-21-16,24 4-32 0,0-3 5 0,0 4-20 15,6 1-5-15,-6 5-2 0,2-4-1 0,0 2-22 16,-1 2-15-16,-1-1-9 0,4 0 12 0,-4-2-13 15,-2-2-8-15,0-7-10 0,0 2 17 16,0-1-2-16,0 1-8 0,0-1-11 0,0-2-5 16,0-6-21-16,0 8 22 0,0-8-7 0,0 0-5 15,0 6-12-15,0-6 15 0,6 6 6 16,-9-8-23-16,3 1 9 0,-3-2 8 0,3-1-39 16,-4-5 16-16,2 4-9 0,0-4 14 15,-1-2-7-15,-1 0-8 0,2-2-6 0,-2 1-5 16,6-2 7-16,-4-1 2 0,6 1-21 0,-4 2-1 15,2-2 8-15,0-4 8 0,3 7-33 0,-1 3 13 16,0-1 2-16,4 2-2 0,-4 3 6 16,5 0-5-16,-3-1-3 0,4 3-2 0,1 1 18 15,-2-1-7-15,3 2-3 0,-2 2 15 0,-1 1-30 16,3 2 17-16,-1 2-11 0,0 3 15 16,0-1-19-16,-4-1 10 0,4-1-19 0,-3 10 15 15,0-3 2-15,-3-2-2 0,-3-1 14 0,2 2 1 16,0 0-3-16,-2-1 1 0,2 2-16 0,-4-2 15 15,2-5-27-15,-2 3-3 0,0 0 9 16,2 0 1-16,-2-10-77 0,0 5-13 0,0 2 2 16,0-1-30-16,0-6-27 0,0 8-10 15,0-8-42-15,0 8 20 0,0-8-177 0,15 15-77 16,-8-13 51-16,9-1-7 0,-7-1 48 0,5-1 22 16,-3 0 25-16,5-3 3 0,-1 1 11 15</inkml:trace>
  <inkml:trace contextRef="#ctx0" brushRef="#br0" timeOffset="207672.65">584 9746 657 0,'0'-1'343'0,"0"-4"-33"15,-2 3-44-15,-2-1 11 0,0-1-38 16,1 2 6-16,-3 4-30 0,4-2-23 0,-6-3-23 16,4 1-19-16,-5 0-14 0,1 4-17 0,-2 3 15 15,1-1-14-15,1 1-29 0,0 5-8 0,-1-3 3 16,1 5-9-16,-1 2-22 0,3 1-5 16,2 1 17-16,0 1 11 0,0-1-15 0,3 1-29 15,1 0 6-15,0-5 5 0,1 0-1 0,1-2-7 16,2-1-8-16,5-1 3 0,-2-1 1 15,-3-5 13-15,1 1-13 0,1 0-5 0,4-4 16 16,-3-4-23-16,3 1 0 0,-1-6-6 0,3 1-10 16,-3-1-27-16,0-1 2 0,0 0-2 0,-4-1-3 15,1-6-3-15,-4 4-12 0,2 2 2 0,3-3 4 16,-7 6 29-16,-2-6-20 0,0 4-11 16,-1-1 34-16,-1 4 0 0,2 1 0 15,-2 5-4-15,2-1 1 0,1 3 24 0,-5 0-2 16,4 2-24-16,-1 5 9 0,1 0 0 0,-1 4 40 15,1 0-23-15,2 2-14 0,0 2 1 16,0-2 44-16,2 2-19 0,0 0-13 0,1-1 25 16,2-2-4-16,-1 0 15 0,3 0-23 0,0-1 3 15,1-4 9-15,0 1-11 0,0-2-9 0,-1-1 6 16,-1-2 5-16,2-3-8 0,-8 0-2 16,8 0-7-16,-1 0 7 0,11-12-3 0,-11 6-1 15,1-4-35-15,0 3 14 0,-4-5-23 0,1 2-2 16,2-5 3-16,-7 4 2 0,1-1-31 15,-1 6 6-15,0-5 4 0,-12-7-20 0,10 7 4 16,-1 2 5-16,0 1 15 0,1 5 5 0,0 0 8 16,2-1-2-16,-2 1-15 0,-3 3 7 0,7 1-2 15,2 4 34-15,-6 2-17 0,4 3 3 16,-1 0 44-16,1 4 3 0,-2-6 6 16,9 13 4-16,-6-7-8 0,-1 1 26 0,4-3-19 15,-3 2 0-15,3-2 13 0,-2-4 7 0,0 2-16 16,0 1 14-16,-4-1-15 0,4-3 8 15,-1 0-13-15,-2-1 1 0,0-3 2 0,-1-1 10 16,2 0-3-16,-2 0 6 0,0-2 5 16,-4-2 2-16,1 0-17 0,1 1 1 0,0-1 10 15,-2-5-16-15,-2 2-11 0,2-3-6 0,0-1-17 16,-3-1 9-16,5 0-28 0,2 0 4 16,0 3 8-16,0-1-6 0,0-3-22 0,0 0 3 15,13-11 11-15,-9 9-6 0,4 2-3 0,2 3 4 16,-1 0-7-16,1 1 3 0,-1-2 10 0,2 6 2 15,0 1-17-15,0 2 11 0,-11 0 5 16,11 0-22-16,1 0 18 0,8 23 23 0,-8-16-17 16,-4 6 2-16,-1 0 17 0,3 2-7 0,-6-2 5 15,2 0 10-15,-1-1-13 0,-3 2 18 0,0-2-5 16,0-6 3-16,0-1 10 0,-2-5-5 16,0 0 3-16,0 7 5 0,0-7 8 0,0 7-12 15,0-7 1-15,0 0-2 0,-13 7 2 16,7-7 3-16,2-3-10 0,-2 2-3 0,4-5 1 15,0-1-8-15,-1 0-6 0,2-4-2 16,0 2-3-16,1 9-1 0,0-9-1 0,0-1-15 16,0-2 5-16,15-7-7 0,-11 9 2 0,4 3-11 15,-1-10 3-15,3 9-2 0,-2 1 4 16,1-1 6-16,-3 2-17 0,0 1 25 0,3 3-12 16,-3-1 13-16,1 3-9 0,-7 0-7 15,6 0 7-15,8 12 14 0,-8-7-13 0,-1 2 9 16,1 3 3-16,0-1 11 0,0 3-2 0,-3-2 10 15,1 2-6-15,-2 0 8 0,0-2-4 0,1 0 11 16,-1 4-5-16,0-2-14 0,1-1 17 16,-1-1-10-16,2 1 2 0,-1 1-3 0,-1-3-1 15,2-1-6-15,7-1-1 0,-5 0 8 16,-2 0 2-16,6-3 6 0,-1 0 0 0,3-2-8 16,-1-1-6-16,-4-1 6 0,2 0-16 15,2 0 16-15,2 0-6 0,10-11 9 0,-12 7-11 16,-2 1-4-16,4-4 10 0,3-3 5 15,-2 1-8-15,-2-1 4 0,-1 0-4 0,-1 2-2 16,-2-3-4-16,2-1-6 0,-7 2 7 0,4-4-5 16,-3 6-3-16,-1-4 6 0,-3 3 0 0,0 1-10 15,0 8 5-15,0 0 7 0,0-9-7 0,0 2 6 16,0 7-2-16,-14-14 0 0,12 12-3 16,-3 0-1-16,1 1-10 0,-1 1 25 0,-10 3-19 15,2 5 13-15,1 2-8 0,5 5 12 0,-1-1 2 16,0 1 6-16,6-2 4 0,2-2 2 15,0-11-5-15,0 12 14 0,0-2-7 0,0 3-3 16,16 14-7-16,-12-19 8 0,2 1-5 0,5 3 1 16,-3-2-8-16,8-3-2 0,0 0 2 0,-1-4-27 15,5-1-41-15,-1-2-20 0,-11 0 8 16,6 0-125-16,4 0-47 0,5 0-42 0,23-15 26 16,-25 11-256-16,4 0 41 0,-2-1 37 0,0 0 6 15,2 0 32-15,0-2 29 0,0 2 33 16,5-2 12-16,-2 0 5 0,-1 0-1 0,3 1 59 15</inkml:trace>
  <inkml:trace contextRef="#ctx0" brushRef="#br0" timeOffset="208287.29">1830 9957 621 0,'1'0'357'15,"0"-1"-45"-15,1 3-35 0,-2 0 16 16,2 2-40-16,-2 0-31 0,3 0-28 0,-2 4 45 16,0-3-59-16,0 3-4 0,0 10-19 0,0-3-11 15,-1-10-37-15,0 7-11 0,0 3-33 0,-15 16-40 16,9-14-52-16,-2-5-29 0,-4 0-54 16,5-1 10-16,-6-5-249 0,5-3 29 0,-1 0 24 15,9-3-64-15,0 0 5 0,-8 0 38 16,8 0 8-16,0 0 16 0,-8-13 32 0</inkml:trace>
  <inkml:trace contextRef="#ctx0" brushRef="#br0" timeOffset="209389.11">2281 9859 852 0,'-1'7'323'0,"1"1"-32"0,0-1 0 16,0 1-39-16,4 7-33 0,-4-9-24 0,0 2-22 15,12 13-19-15,-6-13-18 0,0-1 37 0,1-2 6 16,-2-1-27-16,1-2 7 0,0 0-36 15,0-1-1-15,-6-1-23 0,0 0 13 0,12 0-26 16,15-17-45-16,-15 5 13 0,-2 0-5 0,2-1-61 16,-4-1-19-16,1 0-15 0,-1-4 13 0,-4-1 10 15,1 0 2-15,-4-3-22 0,2 3 8 16,-3 7-6-16,0-3 12 0,0-1 24 0,0 1-9 16,0 0 23-16,0 3-3 0,0 2 13 15,-8 1-11-15,-1-3 10 0,8 10 1 0,-2 2-13 16,1 0 15-16,-1 2 12 0,1 2-3 0,0 1 22 15,-1-1-13-15,-2 12 40 0,1 0-10 0,-1 2 6 16,3 3 7-16,0-1 4 0,-2 4 14 16,3-1 4-16,-1 0-6 0,1 3-17 0,0-1 2 15,1-13-9-15,0 9 2 0,0 1-17 0,0 5 5 16,-10 29-17-16,8-25 1 0,-1-2-19 16,-2-1 20-16,2 1-19 0,-1-1-6 0,2 3 13 15,-2-2-17-15,0-7 2 0,2 0-1 0,0-3-3 16,2-4-10-16,0-4 5 0,0-11-4 15,0 8-14-15,0-8 3 0,0 7-16 0,13 3-2 16,-9-10-21-16,0 0 0 0,1-1-17 0,8-6 10 16,0-1-24-16,1-5 25 0,0 1 2 15,1 1-48-15,0-3 15 0,-3-1-19 0,2-3 10 16,-4 3-16-16,-1 1 30 0,-1-1-1 16,-1 2 2-16,-3 3 5 0,-3 0-9 0,0 3 29 15,-1 0-6-15,0 7 16 0,0 0 14 16,0-8-11-16,0 1 47 0,-10-3-24 0,-3 2 26 15,1-2-25-15,-1 3 15 0,-1-1-17 16,1 2-14-16,-1 1 9 0,3 0 33 0,1 1-18 16,2-1-18-16,1 2 31 0,0 0-29 0,2 1 13 15,0 0-10-15,2 2 26 0,-1-3-26 0,2 2 23 16,0 0-1-16,0-1 16 0,2 0-10 16,0-1-30-16,0 3 20 0,0 0 3 0,0 0 8 15,0 0-2-15,13-15-2 0,-1 8-13 16,4 0 11-16,1-1-18 0,1 0-2 0,-1 0 9 15,0 0 6-15,1 3-14 0,0-2 1 0,0 1 1 16,-3 0 22-16,-4 3-1 0,-1-1-6 16,-3 4-14-16,-1-3 17 0,0 3-22 0,-1-1 19 15,0-1-2-15,-2 2 0 0,0 0-4 16,-3 0-4-16,0 0 21 0,0 0-28 0,0 0 26 16,12 10 0-16,-10-7-1 0,0 2 21 0,1-2 17 15,2 11-12-15,0-4 13 0,-2-1-20 16,0 0 8-16,-1-3-11 0,6 6-9 0,-3-3 12 15,0-1 5-15,-2-4-9 0,1 1-2 16,1 0 7-16,0-3 1 0,-2 1-14 0,3-1 11 16,0-1-14-16,0 0 2 0,0 0-5 0,-6-1 9 15,7 0-15-15,4 0 0 0,16-15 8 0,-17 8-22 16,4-1-7-16,-6-1 5 0,1-1-13 16,-2-2 5-16,-4 3 4 0,-1 0 15 0,-2 1 0 15,1 0 0-15,-1 8-33 0,-10-21 18 16,5 13 1-16,-2 1-15 0,-1 2 30 0,1 0-10 15,-6 1-5-15,1-1 8 0,3 3-22 0,0 2 2 16,-1 0 2-16,10 0 1 0,-7 0-24 0,7 0-31 16,-8 0-30-16,-6 12-34 0,10-9-22 15,2 0-39-15,0 1 19 0,1-2-193 16,1 0-62-16,1 0 7 0,2-1 14 0,0 0 46 16,4-1 27-16,-2 0 3 0,17-1 31 0,-12 1 20 15</inkml:trace>
  <inkml:trace contextRef="#ctx0" brushRef="#br0" timeOffset="209727.54">2876 9939 826 0,'2'0'333'16,"1"2"-39"-16,1 1 16 0,-1 1-43 0,10 5-27 16,-5-1-24-16,2 2-24 0,1 2 13 0,-1-2-2 15,0 2-15-15,-1-1-19 0,1 0-22 16,-1-2-12-16,-4-1 6 0,0 0-4 0,-1-4-15 15,0 2-14-15,-2-3 18 0,-1 0-20 0,-1-3-1 16,0 0-6-16,0 0-12 0,0 0-4 16,0 0 1-16,0 0-10 0,0 0-8 0,-15 12 5 15,13-13-11-15,-2-1-15 0,1-2 3 16,-1-1-17-16,2 2 8 0,-2-3-19 0,4 0 3 16,-1 1-14-16,1-2-1 0,0 0-15 0,0 7-20 15,0-12-9-15,10-15-15 0,-5 13-20 16,3 1 6-16,1 1-50 0,-3 3-32 0,1 2-26 15,-1 2-13-15,-2 2-47 0,5-1-30 16,-3 1 24-16,-1-1-184 0,0 3-23 0,1 1 43 16,0 0 8-16,1 0 30 0,-7 0 19 0,13 0 45 15,25 11 40-15,-15-7-12 0</inkml:trace>
  <inkml:trace contextRef="#ctx0" brushRef="#br0" timeOffset="211151.38">3503 9956 610 0,'-2'-3'319'0,"-1"1"-30"0,0 2-16 16,0 2 0-16,-1 1-20 0,2 0-17 0,-1 3-28 15,1-2 55-15,-2 10-26 0,0 2-6 16,2-3-24-16,1 0-19 0,1-13 1 0,0 15-17 16,0-1-25-16,13 16-8 0,-11-18-11 15,7 1-12-15,-4-5-19 0,1-3-3 0,2-1-13 16,-3-3-6-16,2 0-27 0,-7-1-3 0,0 0-26 16,14 0-38-16,10-14 5 0,-11 4-4 15,-2 2-13-15,1-4 5 0,-2-1 1 0,3-1 2 16,-5 0-27-16,1 2-12 0,-5 0 7 15,-1 4 4-15,-1 1-1 0,1 0 6 0,-3 4 5 16,1 0 33-16,-1 3 1 0,0 0 28 0,0 0 2 16,-4-2 10-16,1 4-2 0,2 1 4 15,-1 0 6-15,0 1 19 0,1 1-9 16,0 0 19-16,1 1-5 0,1 2-5 0,0-2 1 16,-1 3 5-16,0 1-2 0,14 18-15 0,-6-17 7 15,2 0-10-15,-1-5-9 0,5 2 2 16,-3-4-9-16,0-2 3 0,-1-2-5 0,1 0-8 15,-11 0-12-15,12 0 1 0,10-10-18 16,-11 6-14-16,2-4-1 0,-1-1-2 0,-1-2-15 16,-2 0 0-16,-4 0-12 0,-2 2-18 0,-2 0 17 15,3-1 4-15,-4 10 6 0,0-7 4 16,-11-15 4-16,2 10 1 0,0 1 29 0,-4 3-2 16,-1 1-21-16,-1 0 15 0,4 4 6 0,0 1-2 15,2 0 2-15,1 1 9 0,2-1-12 16,1 1-6-16,-1 1 1 0,3-1 1 0,3 1 2 15,0 0 10-15,0 0 17 0,0 0-3 0,-7 2-11 16,9 0-11-16,3-2-7 0,0 0 41 16,4 0-19-16,11 1 10 0,-8-1-20 0,6 0 6 15,5 0 7-15,2 0-2 0,3 0-4 16,2 0 1-16,0 0 1 0,30-12 11 0,-31 8-23 16,-3 0-9-16,-3 1 1 0,-2-3 2 0,-3-2-2 15,-3-2 12-15,-4 3-16 0,-4 4 4 0,1-2-13 16,-6 1 1-16,0-2 3 0,-2 6 3 15,0 0 2-15,0-8-5 0,-13-12 13 0,0 10 8 16,1 1-22-16,2 3 22 0,1-1-8 16,-5 1-5-16,-2 3-7 0,4 0 26 0,4 1-2 15,-2 2-21-15,10 0 3 0,-9 0 1 0,1 0 2 16,2 0 53-16,-10 17 3 0,8-4-16 0,6-3 10 16,-1 0 20-16,-1 6 15 0,2 2-13 15,2 1-5-15,0-9 16 0,0 5 1 0,0 3 0 16,13 20 0-16,-9-17 1 0,1-1-12 15,1-3 4-15,-3 3-5 0,3-3-12 0,-2-1 6 16,3-3-12-16,-5-4 3 0,-1-2-3 16,1-1-5-16,-1-4-2 0,1 1 3 0,-2-1-9 15,0-2 1-15,0 0-16 0,0 0-24 16,0 0 2-16,0 0-17 0,7-11 5 0,-7 7-5 16,3-1-6-16,1 1-6 0,-2-2-8 0,5-4-10 15,-1-4 16-15,-1 1-18 0,-1 2 7 0,4-2 5 16,-4 4 8-16,1 0 1 0,0 4-11 0,2 1 10 15,-2 1 19-15,0 2-3 0,-5 1-13 16,0 0 36-16,6 0-7 0,14 15 18 0,-10-7 25 16,-1 3-6-16,2 1 0 0,-1 2 3 15,1 1 8-15,-1-5 0 0,1 0-3 0,0 0-11 16,0-2 3-16,-2-2-11 0,-2-2 5 0,0-1-11 16,1-2 6-16,-8-1 3 0,0 0-5 15,9 0-12-15,-1 0 6 0,15-12-19 16,-9-1-3-16,-1 2-9 0,-2-1-9 0,3 1 2 15,-3-1 0-15,-2 0 11 0,-1 0 16 0,-2 4-17 16,0 2 13-16,-2 3-2 0,-1-2-4 16,0 2-5-16,0 0 15 0,-1 3-12 0,-2 0 23 15,0 0 21-15,0 0 0 0,0 4-9 16,0-2 14-16,0 3 9 0,-1 0-10 0,1 1 14 16,0 0-4-16,1 1-1 0,-1 0-1 0,0 2 7 15,0 1-5-15,0 0 1 0,0 0-4 0,9 9 18 16,-6-13-15-16,2-1-8 0,0-1-1 15,7 3 11-15,-2-3-16 0,1-3 11 0,-11-1-12 16,11 0-4-16,3 0-7 0,1 0 1 16,16-9-20-16,-16 3 9 0,1 3-4 0,-6-3-5 15,-1 1-10-15,-1 2 5 0,-3-2 3 16,0 1-4-16,0-1-5 0,-2 3-5 0,-2-1 6 16,1-2 4-16,-1 0-3 0,-1 1-1 0,0 4 3 15,0-10 4-15,-11-7-2 0,5 8-6 16,-4-3 10-16,-1 2-8 0,0 0-5 0,-2 3 6 15,-4 1 6-15,5 2 0 0,2 4-11 16,-8-3-1-16,7 3-4 0,11 0-16 0,-10 0-8 16,0 0-31-16,2 0-1 0,-7 11 6 15,9-8-86-15,1 0-16 0,0-2-48 0,1 1-62 16,1 0 28-16,0 0-261 0,1-1 11 0,0 1 47 16,1 0 40-16,2-2-2 0,1 1 27 0,2 0 24 15,2-1 67-15,1 0 11 0,13 1 12 16</inkml:trace>
  <inkml:trace contextRef="#ctx0" brushRef="#br0" timeOffset="211871.8">4621 10000 486 0,'3'0'405'0,"1"1"-51"0,1 2-29 15,-3-1-41-15,2 2 7 0,-1 0-32 0,1 0-8 16,4 10-19-16,0-3-31 0,-3-2 7 0,-1 1-27 16,-1-3-13-16,0 0-3 0,-1 0-19 0,0-1-11 15,0-3-13-15,-1 3-7 0,0-3-6 16,0 2-6-16,-1-4 2 0,0-1-21 16,0 0 1-16,0 0-2 0,0 0-8 0,-5 7-23 15,4-7 13-15,0-1-18 0,0-2-18 0,1-1 10 16,-1-1-23-16,2 1 9 0,-1-2-7 0,1 0-15 15,3-8 3-15,4 3-6 0,-2 0 1 16,3 2 15-16,1-2-19 0,2 0 6 0,-4 4-2 16,1 3-5-16,0 2-8 0,-1 1 15 15,-8 1 5-15,8 0 14 0,5 0 3 0,13 14-5 16,-11-6 14-16,-1 2 1 0,0 0 1 0,-1 2-6 16,0 1 15-16,-3-4-1 0,-4-2-3 15,-1 1-7-15,0-3 5 0,-2 1-12 0,-2-3 21 16,0 2-7-16,-1-4-10 0,0-1 9 0,0 0 5 15,0 0-12-15,0 0-9 0,0 0 9 16,0 0 1-16,-12 12-18 0,11-14 4 0,-1 1 4 16,-1-2-7-16,2 0-4 0,-1 0-4 0,2-1 2 15,0-1 6-15,0 0-14 0,1 0 13 16,0 0-7-16,1-1 0 0,7-5-3 0,-1-1 2 16,0 2-22-16,3 0 20 0,2 1-19 15,-2 1 13-15,-2 1-18 0,-1 3 22 0,0 2 0 16,-1 2-13-16,-7 0-6 0,6 0 22 0,14 12 5 15,-10-5 1-15,1 7-1 0,-5-5-3 16,1 4 6-16,-2 1 12 0,-2 1 4 0,3 2-23 16,-1-1 18-16,2 1 5 0,-1-4-17 15,1 0 15-15,-1-4-7 0,0 0-3 0,-2-5-7 16,1 0-1-16,0-2-3 0,0 0 9 0,3-2-13 16,-8 0 9-16,6 0-21 0,6 0-10 15,1 0 7-15,-1 0-13 0,18-12-7 16,-16 12-24-16,1-8-12 0,-1 2-13 0,-3 2-14 15,-4-1-50-15,-1 2 5 0,1-1 13 0,-2 2-109 16,-2-3-23-16,0 1-35 0,-2 2 26 0,1-2-204 16,-1 1-26-16,-1-1 37 0,0 4 34 15,0 0 31-15,0 0 17 0,0 0 43 16,-15-11 1-16,1 6 23 0,-3 2 11 0,0 0-1 16</inkml:trace>
  <inkml:trace contextRef="#ctx0" brushRef="#br0" timeOffset="212657.42">5627 9842 606 0,'0'0'328'0,"0"-12"7"0,0 12-35 16,0 0 5-16,0 0-34 0,0 0-36 0,0 0 45 16,0 0 1-16,0 0-12 0,0 0-4 0,0 0-10 15,-4 17-8-15,4-5-19 0,0 5-19 16,0 5 21-16,0 2-13 0,0 3-26 0,0 1-12 15,0 2-25-15,0-1-26 0,0 0 0 0,12 30-39 16,-12-45-10-16,0 7-8 0,0 1-12 0,0-2-41 16,0-2-21-16,0-2-22 0,0-3-32 15,-12 4-47-15,10-17 9 0,0 0-134 0,2-3-63 16,-3-3-32-16,1 1 28 0,-2-11-227 0,0-3 21 16,1 0 12-16,-2-2 64 0,-1 2 34 15,1 1 28-15,-1-3 22 0,-1 3 31 0,-1 0 20 16,0 2 5-16</inkml:trace>
  <inkml:trace contextRef="#ctx0" brushRef="#br0" timeOffset="213597.96">5418 9965 730 0,'-4'0'381'16,"2"0"-38"-16,1-1-7 0,-3 1-56 0,2-1-34 15,2 0 41-15,0 0-32 0,1 0-7 0,0 1-26 16,1-2-27-16,2 2-21 0,-1 0 6 15,3-1-23-15,-1 0-21 0,2 1-12 0,0 0-10 16,2 0-24-16,0 0 3 0,6 0-7 16,3 0-6-16,21 9-14 0,-17-6-15 0,-1-2-5 15,0 2-7-15,3-2-33 0,-14-1-19 0,6 0 0 16,1 0-10-16,2 0 1 0,0 0-79 16,-3 0 21-16,-3 0-26 0,-3 0 3 0,10-12-22 15,-14 9 17-15,-2-1-4 0,-1 1 11 0,1-1 8 16,-1 0 3-16,-2 0 1 0,0-1 2 15,-1 1 12-15,-1-2 10 0,1 6 0 0,0 0 10 16,0-9 16-16,-12-11 7 0,6 10 17 0,-1-2 10 16,0 3-9-16,2 4 29 0,-1 0 17 0,1 0 5 15,1 2 16-15,-1 0-19 0,1 1 8 16,1 1 16-16,1 1 16 0,-1-1-9 0,3 1-6 16,0 0-6-16,0 0 54 0,0 0-4 0,-13 12 5 15,12-6 12-15,-2 12-5 0,2-4 1 16,1 4-6-16,0-8 12 0,0 5 1 0,0 3-18 15,0 0-7-15,14 23 5 0,-11-19-17 0,1 1-9 16,0-3-6-16,-2-1-5 0,2 1-5 16,-4-12-19-16,0 3-4 0,0 1 7 15,0-2-8-15,0-3 7 0,0 0-1 16,0-7-11-16,0 8-12 0,0-8 1 0,-9 14-8 16,7-11 18-16,-1-1-17 0,1 0 5 0,0-2 3 15,-2 0-8-15,2 0-21 0,-1-1 1 16,1-1 12-16,0 2-8 0,-2-2-10 15,3-1 6-15,0-1-2 0,3 0-1 0,-2 2-7 16,0-1 2-16,0-1 2 0,2-2-2 0,1 1 6 16,0 1-7-16,4-7-4 0,1 0-7 0,-1 2 14 15,-1 3-9-15,1 1 3 0,-1 3-4 0,-1-1 0 16,1 0 20-16,0 3-7 0,-6 0-9 16,0 0 20-16,0 0 6 0,22 14-7 0,-14-5 24 15,0 3-6-15,-2 2 4 0,-1 3 4 16,3-3 15-16,-2 1-3 0,-2 1 1 0,0-2-9 15,-3-4 0-15,-1-10-18 0,0 9 10 0,0 0 0 16,0-2 10-16,0-1-8 0,0-6 3 0,10 16-17 16,-6-14-2-16,1 1-5 0,0-1 17 15,0-1-13-15,1-2 9 0,1 1-7 0,1-2-2 16,0 2-16-16,18-9-5 0,-11-1-6 0,-1 3-7 16,2-3 19-16,-1 1-17 0,-4-3 8 15,0 1-11-15,1-1 8 0,-5 0 6 0,2 0-6 16,-2-2-4-16,-4 3 12 0,-1 3 0 15,-2 0-4-15,0 1 12 0,0 1-14 0,0 2 1 16,0 4 11-16,0 0-1 0,0 0 7 16,0 0 9-16,-14-11 7 0,11 12-6 0,-1 2 4 15,0 1 5-15,-3 8 15 0,-1 2-1 0,4 2-13 16,0-1 20-16,2-2-7 0,2-1-3 0,0-12-24 16,0 13 27-16,0-1-21 0,10 12-3 15,-4-16-31-15,-2-3-28 0,2 0-37 16,-1-2-38-16,0-2 10 0,3-1-117 0,-3 0-48 15,-5 0-75-15,0 0 32 0,26-12-231 0,-15 3 66 16,-2 1 40-16,-4 3 31 0,2-1 10 0,-5 0 47 16,0 2 5-16,-1 1 22 0,0 0 16 15,-1 3 33-15,0 0 37 0</inkml:trace>
  <inkml:trace contextRef="#ctx0" brushRef="#br0" timeOffset="-214521.59">419 10418 291 0,'0'0'269'0,"0"0"-48"0,0 0-16 16,0 0-4-16,13 0-25 0,-13 0 4 0,0 0-27 15,0 0-7-15,0 0 4 0,0 0-13 0,0 0-15 16,0 0-7-16,0 0 7 0,0 0 4 0,0 0 13 15,0 0-18-15,0 0-26 0,0 0 11 16,0 0-7-16,0 0 4 0,0 0 1 0,0-15-14 16,12-2 3-16,-14 13-3 0,-4 0-9 15,2 0 3-15,0-1-10 0,-1-2-6 0,-1 2-1 16,1-1-10-16,2 1 2 0,-6 3 5 0,1 4 5 16,1-4-25-16,-2 1-17 0,6-2 12 15,-5 1-4-15,-1 3-3 0,1-2-2 0,0 3-3 16,-3 1-2-16,4-1-3 0,-4 3-2 0,2 0 14 15,0 5-27-15,-3 0 17 0,4 1-26 16,-1 1 8-16,-1 3 20 0,4 2-16 0,-1-1 21 16,1 3-11-16,3 4 16 0,1-1-22 0,-1-1 29 15,1-1-14-15,2 1-3 0,0-11-6 0,0 5-2 16,0 2-7-16,0-2 19 0,10 16-15 16,-6-19-6-16,3 2 6 0,1-5-14 0,4-1-9 15,-1-1-11-15,7-2 3 0,-7-2-51 16,3 0-29-16,1-2-34 0,-2-3-32 0,6 0-31 15,-3-2-16-15,4 0 21 0,-2-2-204 0,-1-6-69 16,-3 4 29-16,7-4 54 0,-4 6 24 16,0 0 24-16,-2-1-6 0,1-1 54 0,-1 3 3 15,4-2 32-15</inkml:trace>
  <inkml:trace contextRef="#ctx0" brushRef="#br0" timeOffset="-213933.02">549 10630 275 0,'-3'3'293'0,"2"1"-51"15,-2-1-21-15,3 4-10 0,-4-5-12 0,0 1-2 16,6-1-20-16,-2 1-21 0,0-2 2 16,0 2-1-16,2-7-24 0,-2 10-19 0,2-6 6 15,4 1 32-15,-1-3-5 0,7 0-14 16,-4-1-6-16,-1 0-32 0,0-3-10 0,4 0-8 15,-2-3 21-15,0 2-18 0,1 0-17 0,1-1-2 16,-3 2-8-16,-4-2-4 0,1-1 10 16,2 1-10-16,0 0-6 0,-3 1-3 0,-2-1-15 15,0 1-23-15,-2 7 0 0,0-7 14 16,0-2-17-16,0 1 18 0,-11-3-5 0,5 8-29 16,1 1 19-16,2 0-11 0,-5-1 7 0,-1 3 4 15,3 0 10-15,-4 9 21 0,1-8-9 0,1 3-13 16,3-1 3-16,-5 7-8 0,2-2 8 0,-1 3-18 15,2 1 25-15,4 1-3 0,-1 1 9 16,0 3 13-16,2-1 13 0,1 0 0 16,2 0-10-16,-1 3 3 0,4-1-13 0,3-2 6 15,2-1 0-15,0-1-3 0,2-2-8 0,5-1 9 16,-1-6-8-16,-1-1-35 0,2-1 0 16,0-1-1-16,-1-2-94 0,-5 0-37 0,11-10-17 15,-9 0-37-15,-1-4-23 0,1 4 20 0,-4-6-138 16,-1 2-69-16,-1 0-35 0,-3 0 57 15,-1 2 4-15,0-2 66 0,-2 1-13 0,0 6 37 16,0-2 17-16</inkml:trace>
  <inkml:trace contextRef="#ctx0" brushRef="#br0" timeOffset="-213604.65">727 10551 657 0,'-3'2'260'16,"3"-1"-6"-16,0 0-42 0,3 0 4 0,1 3 9 15,-2 1 9-15,2 2-47 0,1-4 27 0,2 7-20 16,0-1-22-16,-1 1-17 0,-1 0-18 15,6 5-15-15,-2-4-12 0,-2 4 59 0,1-1-30 16,-2 0-7-16,0-1-22 0,-1-1 16 0,-1 0-31 16,-2-2-6-16,0-5 10 0,-2 1-1 15,3 0-4-15,-3 0-2 0,0-6-4 16,0 0 11-16,0 0-15 0,0 7-6 0,-9 0-19 16,5-10 4-16,-1 3-10 0,1-6-4 15,-1-1-4-15,2-2-1 0,1-1 0 0,-2-2-6 16,4-2-11-16,0-3-17 0,0 10-8 0,0-3-7 15,0-1-14-15,0-2 7 0,14-12-21 0,-10 13-1 16,3-2-22-16,1 2 5 0,-3 2-32 16,4 0-48-16,0 3-8 0,-2-1-24 0,-1 0-33 15,1 2-50-15,0 0-6 0,-1 0 23 16,-5 3-169-16,5 1-51 0,-2 0 25 0,4-1 28 16,-1 1 48-16,-1 0 4 0,-4-3 8 0,8 3 24 15,-3 0 36-15</inkml:trace>
  <inkml:trace contextRef="#ctx0" brushRef="#br0" timeOffset="-213300.84">980 10432 232 0,'0'0'426'16,"-2"-4"-78"-16,-1 6-22 0,1 3-28 15,2 3 5-15,0 1-39 0,-4 1 29 0,4 3-28 16,-2 1-22-16,2 2 1 0,0-7-16 0,0 6-12 16,0 4-15-16,11 20-7 0,-9-16-24 0,4 0-22 15,-2-1-5-15,0-3-19 0,1 0-22 16,1-2 3-16,-2-4-25 0,1-1-13 0,0-3-35 16,-3-4-36-16,1-3-36 0,1-1 4 15,-4-1-124-15,9-15-59 0,-7 6-48 0,0-6 25 16,2 3-261-16,-1 0 24 0,1-3 35 0,-1 1 32 15,-3 4 48-15,0-1 18 0,0 11 55 16,0-11 13-16,0 1 3 0,0 1 34 0</inkml:trace>
  <inkml:trace contextRef="#ctx0" brushRef="#br0" timeOffset="-212986.84">947 10563 477 0,'-5'2'339'0,"3"1"-29"0,6-3-25 15,-1 2-36-15,1 0-5 0,3 0 26 0,-2 0-45 16,1-4-26-16,3 1 28 0,1 1-25 0,-10 0-36 16,11 0-15-16,-1 0-1 0,17-10-18 15,-12 9-3-15,-2-1-9 0,2-2-47 0,-2 3-18 16,1-3 30-16,4 4-5 0,-18 0-20 16,9 0 17-16,5 11-11 0,-6-5-15 0,-3-2 7 15,7 7-10-15,-1 2 1 0,-5 0 15 0,1 2-6 16,0 0-5-16,2 1-18 0,-5 0 1 0,-4-3 0 15,3-2 7-15,-1-3-24 0,-1 1-12 16,0-4-25-16,-1 1 2 0,0-1-54 0,2-1-38 16,-2 0-28-16,2-3-30 0,-2-1-59 0,0 0 18 15,0 0-185-15,-2-2-84 0,2-1 67 16,0 0 16-16,0-2 25 0,0-1 21 0,0 0-5 16,-2-2 14-16,2 2 48 0,0-3-10 15</inkml:trace>
  <inkml:trace contextRef="#ctx0" brushRef="#br0" timeOffset="-212834.37">1157 10415 299 0,'-6'-8'403'15,"-1"2"-75"-15,4 3-42 0,-3 1-42 0,4 2-47 16,-2 0-14-16,-1 0-42 0,1 1-33 0,0 3-26 16,-1 1-50-16,5-3-57 0,2 10 4 15,-4-4-232-15,4-1-105 0,0-3 39 0,-2-4 22 16,9 20-31-16,0-15 2 0</inkml:trace>
  <inkml:trace contextRef="#ctx0" brushRef="#br0" timeOffset="-212457.35">1473 10536 570 0,'2'-4'342'0,"-2"-1"-27"0,2 0-24 15,-2 2-39-15,0-2 4 0,0 1-20 16,0-1-27-16,-2 0-24 0,0 1 9 0,2 1-3 16,-4-1-19-16,2 3-36 0,-2 1 20 15,-2 0-18-15,3 2 1 0,-8 7-13 0,2-3-3 16,1 6-4-16,1 0 6 0,-1 1-6 16,4 1 5-16,1 2 3 0,0 4-6 0,3-10 5 15,0 7 1-15,0 3-14 0,0 2-7 16,0 3-20-16,12 25-9 0,-8-24 8 0,-2 0-22 15,2 0 10-15,1-4-9 0,1-1-9 16,1-1-20-16,-4-4 12 0,-1-3-13 0,-2-4-28 16,0-1-12-16,0-1-9 0,0-7-16 0,0 0-33 15,0 0 5-15,0 7-103 0,0-7-39 0,-12 9-28 16,7-12-69-16,2 0 25 0,-6-7-234 16,-3-2 4-16,1-2 47 0,2-3 34 0,-3 1 35 15,2-2 19-15,0 0 34 0,-3 2 46 16,2 2-2-16,-1-1 8 0,5 1-14 0</inkml:trace>
  <inkml:trace contextRef="#ctx0" brushRef="#br0" timeOffset="-212083.34">1250 10699 312 0,'-2'-1'342'16,"2"0"-35"-16,0 0-34 0,0-1-16 16,0 2-18-16,0 0-31 0,2-2-13 0,0 2-13 15,4-3-17-15,-2 3-38 0,2-2-16 0,1 1-3 16,11-1 1-16,-1-2-33 0,0-1-11 0,2 2 14 15,2-2 6-15,0 2-45 0,-2-1 2 16,1 1-24-16,-3-2-9 0,0 0-4 0,3 0 6 16,-6-1-9-16,2 1-7 0,-3 0 6 15,1 3 6-15,-6-1-11 0,-3 0-1 0,1 0 15 16,-1 2 15-16,-2-2-1 0,-1 3 13 0,1-1 17 16,0 0-14-16,-2 1 0 0,1-1 1 15,0 1 35-15,-2 0-8 0,-2 3 20 0,2 0 17 16,0 1-14-16,0 0 1 0,-2 2-18 0,2 13-6 15,0-11 2-15,0 6 14 0,0 3-10 16,0 3-18-16,0 1 13 0,0-4-5 0,0 1-9 16,0-2 3-16,0-4-27 0,0 0-23 0,10 7-5 15,-8-16-35-15,-1 4 3 0,1-6-83 16,0 0-22-16,0-2-31 0,2 0-47 0,-2-2-36 16,0-1 21-16,5-10-181 0,-1 0-61 0,-1-1 72 15,2-2 5-15,-5 0 42 0,3-5 14 0,-3 2 22 16,0 1 13-16,-1-3 41 0</inkml:trace>
  <inkml:trace contextRef="#ctx0" brushRef="#br0" timeOffset="-211928.93">1633 10513 474 0,'-3'-3'356'0,"1"0"-51"0,0 0-42 0,-4 0-2 16,2 2-40-16,0-1-19 0,1 2-9 16,-1-2-48-16,0 1-1 0,1 1-16 0,0 1-47 15,-1 1-22-15,2 0-46 0,0 0-43 16,0-1-45-16,1 1 5 0,1 0-190 0,0 3-106 15,0-2 21-15,1 1 11 0,1 1 11 16,0 0 12-16,10 8-11 0</inkml:trace>
  <inkml:trace contextRef="#ctx0" brushRef="#br0" timeOffset="-211617.1">1827 10614 312 0,'4'0'367'16,"-1"-3"-23"-16,-1 3-36 0,1-2 7 15,-2 1-18-15,1 0-32 0,-2 0-32 0,0-1 47 16,-2 1-34-16,-2-1-4 0,2 1-31 0,-1 0-8 16,-1 1-17-16,0 0-14 0,-1 2-22 0,-1 0 3 15,1 0-21-15,-6 7 3 0,2-3-5 16,0 3-13-16,0 7 5 0,2 1-13 0,1 1-2 16,3 0-2-16,-3-1-16 0,6 3-5 15,0-1-18-15,0-11 2 0,0 3-17 0,11 15-10 16,-5-11 11-16,-1-2-22 0,3-5-14 0,-2-4-22 15,2-1-31-15,-3-1-18 0,-5-2-40 0,8 0 9 16,6 0-92-16,18-11-28 0,-11 0-19 16,-2 2-34-16,4-1-26 0,-2-3 27 0,4 3-231 15,-6 0 29-15,2-1 21 0,2 1 40 16,-2-2 43-16,-1 5 15 0,-1-5 27 0,-2 5 8 16,0-1 19-16,-4-1 0 0</inkml:trace>
  <inkml:trace contextRef="#ctx0" brushRef="#br0" timeOffset="-210911.17">2172 10655 571 0,'-3'-1'335'0,"-1"0"-29"0,-1 0-10 0,0-1-30 15,-3 0 26-15,3 1-40 0,-2 0-30 0,-8-2 12 16,1 2-26-16,3-2-4 0,0 2-12 16,3 0-17-16,-1 1-11 0,2 0-9 15,-16 10-18-15,10-2 4 0,1 1-16 0,1 4-6 16,2-1 5-16,2 4-6 0,0-1-11 0,4 2-5 15,-1 2-14-15,4-4-12 0,0-15-12 0,0 9-1 16,0 4 1-16,12 8-1 0,-6-13-26 16,-1-3 8-16,-1-1-17 0,1-3-6 0,2-1-27 15,-1 1-3-15,2-1-29 0,11-11-7 16,-5 1-19-16,-1-2 17 0,-1 1-7 0,1-2 5 16,0 1-41-16,-2-2-2 0,0 1 23 0,-4-2 0 15,0 3 20-15,-2-1-27 0,-3 2 25 16,1 5 5-16,-2-2 6 0,1 5 26 0,-1-2 1 15,0 3 8-15,-1 0 0 0,0-1 15 0,0 3 10 16,-2 3 31-16,2-1-5 0,0 2 9 16,0 2 0-16,0-1 17 0,2 14-4 0,-2-12 11 15,0 5-3-15,10 22 1 0,-5-16-8 0,1-3-5 16,1 2-12-16,1-2 1 0,1-3-13 0,-1-1 8 16,3-1-9-16,-4-4 2 0,2-2-5 15,-1-3-5-15,-1 1-26 0,-7-2 1 0,6 0-12 16,15-15-17-16,-12 9-21 0,2-9-2 15,0 1-18-15,-2-3-25 0,-1-1 24 0,0-1 5 16,-3-2 6-16,3 0 6 0,-2-1-30 16,-2-1 1-16,-1 1 3 0,-2 1 8 0,-1 9 6 15,0-2 5-15,0-1 25 0,0 0-17 0,0 1 6 16,0 4 53-16,0 0 2 0,0 3 5 0,0 7-6 16,0-7 13-16,0 7-6 0,-10-15 19 15,8 13-5-15,0 2 9 0,-1 0 5 0,1 0-3 16,-2 2 15-16,2 3-1 0,-1-2-3 0,1 4 9 15,0 10 17-15,-1-1 2 0,2 3 23 16,0 4-2-16,1-11-8 0,0 7 3 0,0 5 1 16,0-1 11-16,14 29-17 0,-6-27-3 0,-3-1-21 15,8 0 6-15,-3-2-2 0,0 0-22 16,0-5 0-16,0 0-26 0,1-7-7 0,1-2-41 16,-3-5-13-16,3 0-30 0,-4-3-33 15,-8 0-38-15,8 0 11 0,0 0-135 0,-8 0-39 16,8 0 27-16,-1 0-217 0,4-11-65 15,-7 7 38-15,0 2 48 0,0-3 54 0,-2-2 2 16,-1 1 25-16,1 1 39 0,-2-1 37 0,0 6 16 16,0-6 2-16,0-5 2 0</inkml:trace>
  <inkml:trace contextRef="#ctx0" brushRef="#br0" timeOffset="-210709.14">2400 10700 546 0,'-2'1'416'0,"0"-1"32"0,0 2-77 0,1-1-6 16,0 0-49-16,0 1-22 0,1-1-39 16,1 1-10-16,1-1-39 0,0-1-16 0,1 0-21 15,0 0-32-15,1-1-51 0,1-1-6 0,1 2-98 16,1-2-32-16,10-3-47 0,-1-2-52 16,-1 0-41-16,7-1 18 0,-3 3-246 0,-1 0-9 15,2 0 28-15,-1 1 29 0,-1 1 15 16,4 1 52-16,-8 0 23 0,3 1 0 0</inkml:trace>
  <inkml:trace contextRef="#ctx0" brushRef="#br0" timeOffset="-210303.54">2672 10770 806 0,'-3'11'324'0,"-1"-3"-43"0,2-1-2 0,2 0-12 15,-1-3-32-15,1 1-27 0,1 1 35 0,-1-6-27 16,0 0-17-16,0 0-4 0,0 0-17 15,9 11 7-15,-5-11-39 0,-1 0 17 0,3 0-28 16,-1-1-17-16,0-1-2 0,1-2-22 0,7-2-10 16,1-5-2-16,-1 2-4 0,-1-2-11 15,-1-1-10-15,-1-1-23 0,-1 0 2 0,-1-2 9 16,-3 1-8-16,-2 2-15 0,-1 2 1 0,-1 0-28 16,-1 3 26-16,0 7-20 0,0-7 14 15,0 7-11-15,0-8 20 0,-11-2-6 0,7 6 14 16,-1 2 1-16,-1 2-14 0,0 0 11 0,0 2 6 15,-7 5 3-15,2 3 12 0,0 1-4 0,0 5 12 16,3 2 1-16,2 2 5 0,1 2 14 16,5 0-18-16,-1 0-3 0,1-13-4 0,0 8-2 15,0 1-13-15,11 13-6 0,-5-17 10 16,2-2-14-16,-1-4-31 0,1-3-22 0,-2-3-32 16,3-2-36-16,-9 0 8 0,8 0-122 0,5 0-27 15,17-17-35-15,-11 9 23 0,2-7-185 0,-4 4-71 16,5-1 13-16,1 0 34 0,-2-1 51 15,2 4 18-15,0 2 38 0,2-1-13 16,-2-2 46-16,2 1 28 0,2 1 1 0</inkml:trace>
  <inkml:trace contextRef="#ctx0" brushRef="#br0" timeOffset="-210047.34">3277 10682 894 0,'-1'3'390'0,"0"-2"-54"0,0 2 51 16,1 2-30-16,1 0-29 0,0 1-17 0,-1 2-19 15,3 9-20-15,-3-7-24 0,0 4-26 16,0 3-25-16,8 19-31 0,-7-19-25 0,-1-2-17 16,0-5-36-16,0-10-41 0,0 7-32 15,0 1-37-15,0-1 3 0,0-7-135 0,0 0-51 16,0 6-62-16,2-3 24 0,-2-3-250 0,2-3 54 15,1-2 28-15,3-7 35 0,-1-5 24 16,1-2-12-16,-2 2 25 0,-4-2 17 0,4-2 54 16</inkml:trace>
  <inkml:trace contextRef="#ctx0" brushRef="#br0" timeOffset="-209874.4">3298 10493 1042 0,'-5'-1'356'15,"0"-1"-55"-15,2 2-61 0,-1 0 12 0,1 0-64 16,1 2-7-16,-1-1-52 0,0 2-48 16,1-1-41-16,0 1-55 0,-2 1-68 0,2-1 9 15,0 3-277-15,-1-1-8 0,2-2 23 16,1 3 22-16,1 0 22 0,-1-6 26 0,10 17-12 16</inkml:trace>
  <inkml:trace contextRef="#ctx0" brushRef="#br0" timeOffset="-209445.25">3491 10609 448 0,'4'-1'459'0,"0"-1"1"0,0 3-53 15,-2-1-20-15,0 1-41 0,-2 0-22 16,-2 2-27-16,0 2-28 0,-1-1-28 0,-5 10-27 16,-1-2-26-16,-1 1-7 0,1 4-24 15,2-5-20-15,0 2-10 0,-1-2-15 16,3-3-11-16,1 0-9 0,0-2-20 0,2-3-2 15,1-1-15-15,0 1-15 0,1-1-10 0,0-3-3 16,0 0-3-16,0 0-17 0,0 0 3 16,11 7-12-16,-7-7 7 0,0 0-9 0,3 0-12 15,-2 0-2-15,2-1 0 0,0 0-3 16,2 1 8-16,2 0-12 0,0 0 22 0,1 0-22 16,-1 0 19-16,-2 0-5 0,0 0-13 0,-2 0 30 15,-7 0 12-15,16 9-7 0,-10-5 16 0,-4 0 5 16,1 0-7-16,-2 2 15 0,0-2 7 15,-2 2 5-15,-1 0-6 0,2-1-14 16,-19 14 4-16,8-8 7 0,-3 0-16 0,0-2-13 16,-1-1 10-16,0 0-9 0,-3-1 5 0,2 0-7 15,-2-1-11-15,0-2-16 0,0-2-37 0,6-2-18 16,0 2 8-16,12-2-124 0,-7 0-56 16,-1 0-40-16,-9-16 24 0,12 7-230 0,2-2 39 15,1 3 34-15,1 1-1 0,-1 1-7 16,2-2 47-16,0 8 56 0,0-5 2 0,0-5 18 15,13-14-37-15,-6 12 82 0</inkml:trace>
  <inkml:trace contextRef="#ctx0" brushRef="#br0" timeOffset="-208799.99">3982 10678 599 0,'0'0'418'0,"-2"2"-70"0,0 0 40 16,1 2-44-16,-5 10-14 0,4-2-22 0,1-1-23 16,-1 8-24-16,1-1-4 0,0 2-24 15,1 3-23-15,-1-4-16 0,1-10-23 0,0 6-23 16,0-1-15-16,0-1-51 0,0-1-13 0,0-4-35 16,0 0-34-16,0-1-2 0,0-7-99 0,10 13-75 15,-10-13-79-15,2-3 23 0,-2-1-222 16,2 0-16-16,-2-4 46 0,2-9 31 0,-1-3 22 15,2-1 26-15,0-1 38 0,-1-2-2 16,1 0 20-16,1-1-15 0</inkml:trace>
  <inkml:trace contextRef="#ctx0" brushRef="#br0" timeOffset="-208654.6">3995 10564 434 0,'0'-9'384'0,"0"3"-43"15,0 6-66-15,0-7-12 0,0 7-31 0,0-8-42 16,-9-4-30-16,8 9-2 0,0 1-38 0,1 2-30 15,0 0-24-15,0 0-57 0,0 0-68 16,-2-2 4-16,2 2-234 0,1 2-62 0,2 0 4 16,-2-2 38-16,2 3-35 0,1 2 55 15,0-1-19-15</inkml:trace>
  <inkml:trace contextRef="#ctx0" brushRef="#br0" timeOffset="-208214.93">4230 10648 489 0,'2'0'371'0,"3"-2"19"0,-1 1-57 16,1-1-42-16,-2-1-36 0,1 2 78 0,-2-2-38 15,0 1-29-15,-1 1-34 0,-1-1-26 0,-1 1-16 16,0 2-25-16,-2 0-10 0,0 1-31 16,0 3-2-16,-5 9-16 0,-1-2 5 0,2 2-31 15,1 2 0-15,-1 1-16 0,2-1 1 16,-1-1-9-16,3 2-10 0,2-4-10 0,-1-5-2 15,2 1-11-15,0-9 14 0,0 0-16 16,0 7-4-16,0-7-14 0,0 0-4 0,15 13-1 16,-12-13 6-16,1 1-7 0,0-2-14 0,1 1-1 15,1 0 14-15,1-2-14 0,0 1 9 16,-7 1 2-16,6 0 3 0,1 0-3 0,-1 0 17 16,1 0-42-16,-7 0 20 0,9 0 18 0,-3 0-1 15,13 15 5-15,-14-10 2 0,-2 3 14 0,-2-4-24 16,0 1 14-16,-1 1 0 0,-1-1 7 15,1-5 10-15,0 0-23 0,-15 22 13 0,4-14 1 16,-2 1-9-16,-3-1-13 0,2-2 6 16,-3-2 5-16,5-2-26 0,-7 2 2 15,7-3-79-15,4 1-20 0,8-2-12 0,-8 0-50 16,8 0-42-16,-16-14 21 0,14 9-116 0,0 0-74 16,0-2-60-16,2 2-2 0,0-3 37 15,0 0 12-15,0-3 54 0,15-13 19 0,-7 12 51 16,2-2-21-16</inkml:trace>
  <inkml:trace contextRef="#ctx0" brushRef="#br0" timeOffset="-207803.33">4497 10645 821 0,'2'-2'355'0,"0"-3"-23"15,-1 1-40-15,0 0-37 0,-1 0 19 0,-1 1 7 16,-2 1-11-16,1 0-25 0,-1 0-28 15,-2 2-18-15,1 0-25 0,-1 0-9 0,-1 1-15 16,1 2-24-16,-8 4 0 0,1 1-20 0,1 3-7 16,2-1-26-16,-1 4 10 0,4-1-15 0,0-1-14 15,2-1 2-15,2 0-12 0,0-7-8 16,2 4-3-16,0-3-20 0,0-5 9 0,0 0-21 16,0 0 7-16,0 8-6 0,0-8-4 0,13 14-24 15,-10-11 10-15,2-2-4 0,1 2 2 16,8 6 4-16,-4-3-35 0,-3 0 6 0,0-2 5 15,-2 0 2-15,4 6 40 0,-2-3-21 0,-2 0 10 16,-2-2 0-16,0 1 8 0,-1-1 4 0,-1-1-25 16,-1 2 32-16,0-6 1 0,0 0 1 0,0 6 14 15,0-6-15-15,-11 14-28 0,1-3 26 16,1-5-18-16,-1-1 18 0,1-1-16 16,2 0 1-16,0-3-28 0,0 2-49 0,2-3-46 15,5 0-26-15,0 0-40 0,-14 0-46 0,-10-19 22 16,16 13-252-16,3-1 26 0,1 0 39 15,2 2 32-15,-1 0 20 0,3 0 7 0,0-1 56 16,0 6 4-16,0 0 38 0</inkml:trace>
  <inkml:trace contextRef="#ctx0" brushRef="#br0" timeOffset="-206859.32">4608 10655 241 0,'0'-1'405'16,"2"-1"-66"-16,-2 0-9 0,0 0-27 0,-1 1-10 16,-1 1-37-16,1 1-4 0,0 1-28 0,1 1-28 15,-1-1 21-15,0 5-9 0,1 0-16 16,-1 10-2-16,1-7-24 0,0 6-2 0,0 2-20 16,0 1-28-16,0 1-6 0,0-1 6 15,0-2-14-15,10 14-6 0,-8-20-20 0,3-3 7 16,-1-2-16-16,0-2-10 0,0 3-12 15,-1-6-8-15,1 1-4 0,1-2-41 0,0-2 15 16,0 1-12-16,10-8-29 0,-4-1 27 16,1-4-20-16,-1 1 13 0,-2-1-13 0,1 0 3 15,-2 1 3-15,-2-2 2 0,-1-2-2 0,0 3 6 16,0 3 1-16,0 1-10 0,-4 3 10 16,1 1 23-16,0 0 1 0,-1 2 9 0,-1-1-15 15,1 1 12-15,0 0 14 0,0 1-15 16,-1-2 19-16,0 3 2 0,0 2-13 0,1-3 9 15,0 1 0-15,-1 0-9 0,0 0 4 0,0 1 1 16,0 1 1-16,-1 1 17 0,0 1-5 16,1 0 5-16,0 3 15 0,-2-2-9 0,3 4 10 15,-3 0 6-15,2 12 5 0,0-9 2 16,0 7-6-16,0 2-8 0,0 1 12 0,11 20-14 16,-8-19 12-16,1-3-8 0,0 2-16 0,-1-4-2 15,0-6 15-15,-1-1-26 0,1 0 6 16,0-3 2-16,1-1-7 0,-1-2-28 0,0 2 26 15,2-1-38-15,-2-1 21 0,2 0-3 16,-1 0-3-16,2 0-14 0,-2-1 3 0,0-1-25 16,2-1 5-16,-3 2 3 0,3-2 5 0,-6 0-4 15,0 0 1-15,7 0 11 0,0 0 3 16,5 0-13-16,8-13 2 0,-7 7 5 0,-5-1 7 16,-2 1-4-16,4-5-21 0,-3-1 4 15,0-1 5-15,0 1 10 0,1-2-3 16,-2 0-6-16,-1 0 13 0,-1 1-16 0,0 1 16 15,-2 1-2-15,1 4-2 0,-2 0-8 0,0-2 18 16,1 3-10-16,0 0 7 0,-1 1 0 16,-1 0 0-16,2 0-3 0,-2 0 5 0,1 1-12 15,-1-1 10-15,0 5-11 0,0 0 0 16,0-6 2-16,0 6-3 0,0-7 2 0,0 7 5 16,0-7-8-16,-11-2 19 0,8 6-9 0,0 3 0 15,1-2 9-15,-1 0-4 0,0 1 2 16,-1 1-3-16,1 0-8 0,-2 0 10 0,3 0-2 15,-2 1 7-15,-1 1-17 0,1 0 18 16,4-2-18-16,-10 7 20 0,5-4-15 0,1 2 10 16,2-1-3-16,-6 9-1 0,1-1-1 15,2 2 5-15,0 1-6 0,2-3 14 0,1-1-9 16,2 0 11-16,-2 0-16 0,2-3 19 0,0 3-3 16,0 0-4-16,0 3 8 0,15 11-7 0,-11-16-11 15,1-2 23-15,4 4-20 0,3-4-2 16,1 0 15-16,3-3-12 0,-4-1-18 15,-1-3-6-15,-11 0-3 0,14 0-23 0,2 0-26 16,16-14-37-16,-16 11-33 0,1 0 13 0,-1-4-100 16,-5 6-60-16,0-8 26 0,3-1-153 15,-2 1-90-15,-3 6 4 0,-2-2 45 0,0 2 29 16,0 0 42-16,-1 0 30 0,0 3 5 16,7-5 37-16,-2 2 19 0,-4 1 15 0,0 0-7 15</inkml:trace>
  <inkml:trace contextRef="#ctx0" brushRef="#br0" timeOffset="-206513.39">5338 10780 351 0,'1'-4'391'0,"3"0"-56"0,-2 0 13 0,-2 0-18 16,1-1-43-16,-2 1 13 0,1-1 3 15,-2 2-37-15,0 0-20 0,-1-1 3 0,-1 1-11 16,-1 1-20-16,-2-1-6 0,2 1-7 0,-2 2-16 15,-1 0-8-15,0 0-22 0,-1 0-3 16,-3 0-14-16,-16 14-14 0,12-3-12 0,2 1 16 16,-3 2-7-16,6 3-24 0,2 4-3 15,-1-4-2-15,3 0-11 0,1 3-12 16,0 1-15-16,6-7 7 0,-1-2-15 0,1-12 13 16,0 9-36-16,0 0-18 0,0-3 4 0,13 5-18 15,-9-6-19-15,1-5-36 0,0 1-23 0,2-2-23 16,7-4-32-16,1 0 12 0,-1-5-95 15,-1-6-26-15,-4 2-17 0,0-5-17 16,-1-1-3-16,0-1 28 0,-1-3-142 0,-4-2-25 16,2-1-42-16,-1 1 45 0,-1 1 39 15,1 3 14-15,-2-3 18 0,0 5 77 0,-2 10 82 16,0-2 134-16</inkml:trace>
  <inkml:trace contextRef="#ctx0" brushRef="#br0" timeOffset="-206286.29">5302 10599 1238 0,'0'-10'234'0,"0"1"1"0,0 3 32 0,0 0-27 15,0 6-28-15,0-8 77 0,0 1-6 16,0 7-6-16,0-7-20 0,0 7 8 15,0 0-12-15,-13-9-21 0,12 11 12 0,-1 1-33 16,1 3 8-16,0-1-24 0,3 13 19 0,-2-7-3 16,0 9-40-16,0 4 6 0,0 3-28 0,8 31-6 15,-4-26-19-15,-3-4-10 0,2-2-42 16,1 1-6-16,-1-1-24 0,-1-4-17 16,0-2-44-16,-1-3-27 0,0-5-18 0,0-4-31 15,-1-2-58-15,1-2 14 0,0-3-157 0,-1-1-55 16,0 0 32-16,0-1-241 0,0 0 14 15,1-2 52-15,0-1 21 0,-2 1 49 0,1-3 36 16,-1 2 36-16,1-2 11 0,1 1 25 16,2 0 18-16,0 0 20 0,-3 5-4 0</inkml:trace>
  <inkml:trace contextRef="#ctx0" brushRef="#br0" timeOffset="-176373.91">7527 10535 418 0,'0'13'244'16,"0"-13"-42"-16,0 0-24 0,0 0-28 0,0 0-27 15,13 0 2-15,-13 0-3 0,0 0-11 0,0 0-22 16,0 0-2-16,0 0-4 0,0 0-11 16,0 0-16-16,0 0-7 0,0 0 2 0,0 0-9 15,0 0 1-15,0 0-3 0,0 0 10 16,0 0 2-16,-9 15-11 0,4-14 24 0,-1 0-5 16,1-1-4-16,-4 2-12 0,9-2-4 15,-22 4-11-15,9-1-2 0,2-1 12 0,1 0-10 16,1 0-6-16,0 0 4 0,-8 3 11 0,2 0-4 15,-2 0-10-15,2 3 17 0,-2-4-6 0,2 4-14 16,-2-2-1-16,2 2 10 0,-4 3 1 16,0-1-15-16,1 0-11 0,-5 0 18 0,3 1-4 15,2 2-16-15,-1 2 15 0,-1-4-11 16,1 2-2-16,-1-1 6 0,2 2-14 0,-4-2 14 16,3 3 12-16,-3-1-19 0,2-1-6 0,0 2 10 15,0-1 7-15,-1 0-12 0,1 0-8 16,1 1 4-16,-2-1 15 0,3 0-8 0,-1 1-8 15,-1 1 1-15,1-2 0 0,-1 1 5 0,-2-1 9 16,1 3-4-16,1-1-3 0,-2 1 1 16,0 0-14-16,2-1 2 0,-1 2 1 0,0-1 7 15,-1 3-12-15,1 0 14 0,-1-2-1 16,-1 2 0-16,-1-2-7 0,1 1 3 0,-2 5-5 16,-2-3 13-16,1 4-18 0,-2-3 11 0,2 3-7 15,-3 0 4-15,-1 0 4 0,1 3-1 16,2-2 10-16,-2 2 0 0,2-2 0 0,1 0-7 15,0 1-7-15,1-1 12 0,-1-4-1 0,2 2 0 16,2-2-7-16,1-2-5 0,3-1-1 16,1-2 16-16,-1 2-16 0,4-2 4 0,-4 0 16 15,7-5-6-15,1 0-12 0,0 1 15 0,2-3-15 16,2-1-1-16,1-4 1 0,-1 2-2 0,3-2-5 16,0-1 15-16,1 0-8 0,0 0 4 15,0-1 11-15,0 2-10 0,1-1-8 16,-2-2 14-16,3 1-1 0,-2 0 1 0,1-1-4 15,0 0-16-15,0-1-8 0,0 3 13 16,1-3-19-16,-3 0-2 0,2-1-3 0,1 3-12 16,0-3-9-16,0 0-24 0,0-1-38 0,2-1 10 15,0 1-143-15,1-2-141 0,1-2-14 16,2-7 39-16,1-1 28 0,0-4 15 0,3 1 13 16</inkml:trace>
  <inkml:trace contextRef="#ctx0" brushRef="#br0" timeOffset="-175390.62">6937 10551 668 0,'-5'0'193'0,"0"-2"-29"0,1 1 2 0,0-1-15 15,0 0-18-15,0 0-7 0,0 2-11 0,0-3-18 16,1 3 15-16,0 0-26 0,2 0-3 0,-1 0 7 16,1 0-21-16,-2 0 24 0,3 0-12 0,0 0-8 15,-1 0 19-15,1 0-3 0,2 1-12 16,-1 1 13-16,3-1-5 0,-1 0 10 0,1 0-1 15,4-1-4-15,0 1-2 0,15-1-20 16,-10 0 7-16,7 0-10 0,5 0-2 0,3 0 25 16,0 0-22-16,2 0-2 0,31-11-33 0,-45 11 11 15,7 0-9-15,3 0-3 0,0 0-2 0,2 0-2 16,28-11-4-16,-28 9 17 0,-3-2-10 16,-2 1-11-16,-1 2-8 0,-3-1-18 0,-4 2 14 15,-3-2 18-15,-2 2-21 0,-2 0 27 16,0 0-36-16,-3 0 2 0,-1 0 7 0,1-2 4 15,-1 1-12-15,-2 1 30 0,1 0-18 0,0 0 6 16,-1-2 4-16,-2 2-11 0,0 0-6 16,0 0 2-16,0 0-16 0,0 0 21 0,0 0-7 15,0 0-16-15,7 0 25 0,-7 0-4 16,0 0-4-16,0 0 10 0,0 0-4 0,0 0-19 16,0 0 1-16,0 0 0 0,0 0 19 0,0 0-15 15,0 0-6-15,0 0 18 0,11 2 1 0,-11 1 6 16,0 0-15-16,-2-1 12 15,1 2-4-15,0-1-13 0,-1 2 4 0,-1 0 4 16,-3 9 6-16,-2-2-7 0,0 2 17 0,0-1-5 16,-1 1 4-16,-1-2-7 0,1 5 0 0,1-1-2 15,1 1-7-15,-5 1 12 0,3-2-3 16,2 4 1-16,-2 1-11 0,0 0-13 0,1 0 15 16,0 3-1-16,-3 0 0 0,3 1 13 15,-1-1-1-15,-1 0 0 0,0-1-11 0,2-2 1 16,-1-1-18-16,3-3 4 0,0 0-31 0,1 0-31 15,-1-3-33-15,2-4-11 0,1-1-16 16,0-2-38-16,1-1 16 0,1-2-139 0,0-1-124 16,-1-2 4-16,0-1 52 0,1 1 24 15,-1 0-12-15,0-1 46 0,1 0 13 0,1 0-11 16</inkml:trace>
  <inkml:trace contextRef="#ctx0" brushRef="#br0" timeOffset="-175210.52">7332 11086 357 0,'3'2'294'0,"-1"-1"-36"0,0 0-31 0,0 2-38 16,0-3-33-16,0 1-1 0,0 1-48 16,-2-2-28-16,1 1-20 0,0-2-64 0,0 1 3 15,0 0-248-15,0 0-93 0,-1 0 26 16,0-3 21-16,-2 0 7 0</inkml:trace>
  <inkml:trace contextRef="#ctx0" brushRef="#br0" timeOffset="-171718.1">369 12065 290 0,'0'-14'197'0,"0"14"-23"0,0 0-31 0,0 0-21 16,0 0 12-16,0 0-6 0,0 0-4 0,0-12 0 15,0 12-6-15,0 0-2 0,0 0-10 16,0 0 0-16,0 0-5 0,0 0-17 0,0 0-6 16,0 0 18-16,0 0 11 0,0 0 4 0,-23 17 13 15,23-5-16-15,-2 3 0 0,6-1-2 16,-4 1-15-16,0 1 0 0,4-1 16 0,-5 4 9 15,1 0-22-15,-3 1-23 0,3-3-12 0,0-2 6 16,0-8-5-16,0 4-5 0,0 0-22 16,0 0 16-16,0 0-14 0,0-1-26 0,0-2-35 15,0-8-15-15,0 8 2 0,12-3-58 0,-12-7-19 16,2-1-72-16,3-6 16 0,-1 1-226 16,-2-4-40-16,1 3 77 0,-1-6-8 0,-2 5 30 15,0-2-5-15,3 4 35 0,-3-5 18 16</inkml:trace>
  <inkml:trace contextRef="#ctx0" brushRef="#br0" timeOffset="-171498.88">390 11804 589 0,'-1'-7'316'0,"-1"4"-39"16,0 1-40-16,-2-4-17 0,4 5-27 0,-5 1-34 15,2-5-23-15,-1 5-18 0,0 5-9 16,3-3-22-16,-3 1-22 0,0 1-18 0,2-1-23 16,0 3-15-16,-2 1-32 0,4-3-33 0,0 4-44 15,3-1 10-15,-3 3-271 0,0 0-3 16,3 1 28-16,3 2 51 0,-1-1-14 16,-1 4 33-16</inkml:trace>
  <inkml:trace contextRef="#ctx0" brushRef="#br0" timeOffset="-171050.93">557 12087 340 0,'-2'10'352'0,"0"2"-49"0,0 1-20 16,0 0-8-16,2 1-30 0,0 0-8 0,-7 0-34 15,7 1-4-15,0-1-40 0,0 2-17 0,-2-3-10 16,4-2 11-16,-2 0-28 0,0 1-20 15,-2-8-10-15,0 4-9 0,2-3 17 0,0 0-26 16,0 0-8-16,0-5-5 0,0 0-4 16,-2 2 54-16,0 0-6 0,2-1-18 0,0-8-9 15,0 4-20-15,-1 0 4 0,0-6 6 0,-1-6 0 16,0 3-6-16,0-2-4 0,0-1-37 0,6-3 13 16,-4 3-2-16,4-3-37 0,0 0 11 15,-2 5 2-15,2-3-27 0,-1 0 12 0,1 4-6 16,2 4 27-16,-1-1 0 0,-2 0-1 0,1-1-5 15,1 5-11-15,-3 0 7 0,2 4 4 16,0-10-14-16,1 13-12 0,-5-2 2 0,18 16 57 16,-9-2-5-16,0 0-2 0,-2 1-19 15,0-1 12-15,-3 1 1 0,3 3 11 0,-3-3-15 16,5 0 7-16,-9-6-2 0,0 0-38 16,0 3 1-16,0 0 1 0,13 12-47 0,-13-13-21 15,2-1-21-15,-2-3-44 0,0-7-31 0,0 0-50 16,0 7 18-16,0-7-207 0,0 0-19 0,13 5 10 15,-7-8 57-15,5-2 12 0,3 0 18 16,1-3 33-16,4-2 26 0</inkml:trace>
  <inkml:trace contextRef="#ctx0" brushRef="#br0" timeOffset="-170736.18">1034 12086 704 0,'-2'-3'309'0,"-2"-2"-14"0,0 2-36 16,-1-4 18-16,-7 3-32 0,6-1-45 0,-1 1 12 16,-1 0-46-16,-3 1 4 0,1 1-20 0,0 1-14 15,10 1 3-15,-11 0-16 0,3 0-12 16,-13 13-3-16,10-10 15 0,1 7-15 0,-1 5-9 16,1-1-12-16,0 6-35 0,3-5 26 0,1 4-19 15,1-1 1-15,-3-1 0 0,8 0-10 16,0 0-12-16,0-8-3 0,0 2 5 0,15 11 11 15,-8-11-23-15,5-1-17 0,1-5 1 16,5 0-1-16,2-5-64 0,-11 0-39 0,7 0-41 16,23-16-19-16,-18 9-41 0,-3-1-32 15,0 0 20-15,-4 1-189 0,1 0-45 0,1 3 41 16,-3 0 26-16,-3-3 27 0,-1 3 12 0,0 1 28 16,-1 0 8-16,-2-4-3 0</inkml:trace>
  <inkml:trace contextRef="#ctx0" brushRef="#br0" timeOffset="-169971.82">1133 11923 348 0,'0'-7'320'0,"-2"-3"-45"0,0 5-17 16,1 1 2-16,0-2-3 0,0 4-22 15,-1 4 18-15,2-3-44 0,-2-2-16 0,2 3-17 16,-4 2-18-16,2 4-16 0,-1 0 21 0,-1 4-22 15,-1 0 18-15,2 5-21 0,-1 6 18 16,2-6-18-16,-2-1 1 0,2 8 2 0,-1-3-12 16,1-2-7-16,0 5-9 0,0 0-5 15,2 1-13-15,-1-3-3 0,1 2-11 0,0 0-5 16,0-1-21-16,0-12 4 0,0 7 4 0,0 0-10 16,0 4-9-16,0-4-3 0,0 2-2 0,0-4-31 15,0-1-13-15,11 8-16 0,-8-15-24 16,-1 3-28-16,2-7 7 0,6 1-58 0,-2-4-10 15,2-3-12-15,-4 4-25 0,10-9-5 16,-8 4-7-16,-1 0 1 0,3-4-7 0,-1 1-10 16,-3 0-10-16,3-4 29 0,-1 0 10 0,0-1 15 15,1 2-13-15,-1-3 16 0,0 3 75 16,-6 2 41-16,2 0 19 0,-2 3 21 0,1 0 24 16,-1 0 22-16,0 2 27 0,-2-1 5 15,0 2 24-15,4 1-5 0,-4 0 13 0,3-1 9 16,-3 0-21-16,1 1-7 0,-1 0-4 0,0 2-20 15,0 0 12-15,-1 0-8 0,1 1 15 16,0 2-1-16,-2 2 30 0,1 0-32 0,2 1 22 16,-1 0-4-16,2 2-14 0,-2 1 0 15,0 3-22-15,9 15-3 0,-5-12-4 0,-1-1-1 16,-1-4-15-16,2-1 3 0,1 0-15 0,-2-3 1 16,1-1-1-16,0 0 6 0,-1-3-18 0,1 0 14 15,1-1-15-15,-5-1 4 0,0 0-17 16,8 0-10-16,4 0-8 0,13-17-3 15,-14 9-6-15,-1-1-31 0,0-6 12 0,1 2-7 16,-4-2-2-16,-1 2 2 0,1 1 19 0,-2 2 3 16,-1 1 3-16,-3 0-2 0,3 2 3 0,-4 2 2 15,2 1-1-15,-2-1 27 0,2 2 0 16,0-1-14-16,-1 0-17 0,-1 2 24 0,0 1 7 16,2 1-21-16,-2 0 36 0,0 0 17 15,0 0 6-15,2 14-1 0,3 0 13 0,-3-2-8 16,-2 0-5-16,3 7 0 0,-2-2-1 0,2-2-5 15,-1 2-12-15,4-2 6 0,-1-1-2 0,2 0-4 16,-5-5-26-16,3 0-15 0,-1-2-35 16,12 3 4-16,-7-5-76 0,-2-1-36 0,4-1-37 15,-11-3-30-15,9 0 23 0,4 0-192 16,17-12-94-16,-12 6 24 0,-3 0 58 0,-1-2 3 16,-1-1 27-16,4 4 43 0,-3-2-2 15,2 0 28-15,-2 0 7 0</inkml:trace>
  <inkml:trace contextRef="#ctx0" brushRef="#br0" timeOffset="-169680.3">1817 12226 334 0,'0'-5'355'15,"0"0"-51"-15,2 0-6 0,-2 0-48 16,0 2 0-16,-2-3 13 0,1 1-53 0,0 0-15 16,-2 0-22-16,1 0 28 0,0 1-21 15,-3 1-21-15,-7-7-7 0,4 7-1 0,0-1-6 16,-1 3 0-16,1 1-17 0,8 0-11 0,-6 0-9 15,-15 10 1-15,10 0-12 0,1 0-5 0,-1-1 0 16,1 6-4-16,-2 0 7 0,5-1-16 16,2 3-2-16,1 0-12 0,2 0-7 0,0-3 5 15,2-2-5-15,0-12-7 0,0 9-9 0,0-2-12 16,13 6-12-16,-7-9-15 0,-1-2-20 0,4-1-51 16,-1-1 7-16,0 0-71 0,8 0-40 15,16-13-16-15,-18 3-31 0,1 0-37 0,-2-3 21 16,-4 0-238-16,3-3-4 0,-4 0 55 15,-1-1 26-15,-3 0 32 0,4-1-4 0,-7 0 29 16,1 1 17-16,-2 7 33 0</inkml:trace>
  <inkml:trace contextRef="#ctx0" brushRef="#br0" timeOffset="-169425.36">1803 11962 371 0,'-1'-4'343'0,"-1"0"-55"0,0 2-36 0,2 0-16 16,-2-1 1-16,2 3 5 0,-2 0-35 0,1 3-5 15,-1-1-11-15,2 2 0 0,0 2-20 16,-1 1 49-16,0 15 11 0,1-3-11 0,0-7-13 16,0 6-7-16,0 5-16 0,0 3 5 0,14 28-15 15,-9-26-19-15,2-1-30 0,-1-1-2 16,-2 0-10-16,2-3-17 0,2 0-14 0,-3-4-7 16,-1-1-37-16,1-4-38 0,-2-3-48 0,0-1 5 15,1-5-84-15,1-1-59 0,-1-1-50 16,-1-3-39-16,-3 0 30 0,0 0-261 0,8 0 37 15,-1 0-10-15,13-14 33 0,-6 6 66 0,0-2 7 16,3 2 37-16,-1-2 52 0,-1 0-6 0</inkml:trace>
  <inkml:trace contextRef="#ctx0" brushRef="#br0" timeOffset="-168707.13">2118 12271 843 0,'-2'2'298'16,"1"-2"-17"-16,-1 3-13 0,0-3-28 0,2 3-5 16,0-2-26-16,-3-1-25 0,3 1-21 15,0 0-17-15,-2 0 45 0,2-1-33 0,0 0-4 16,0 0-19-16,0 0-14 0,2-2-13 0,1 0-32 16,-1-2 13-16,1 0-16 0,0-1 11 15,5-6-29-15,-2-2-12 0,3 0-3 0,-5-1-6 16,1 3-3-16,-1-4-31 0,-1 3 1 15,1-4 24-15,-3 5-4 0,-1 2-1 0,0 1 8 16,0 8 15-16,0-7 3 0,0 7-19 0,0-8 17 16,-11-3-20-16,6 8 5 0,2 0-3 15,-2 3 13-15,-1 1-12 0,-1 1 11 0,-7 3 5 16,-1 3 3-16,2 1-5 0,-1 4 2 0,1 0 20 16,4 1 0-16,2 4 5 0,0-1 12 15,2 3-15-15,2-2 6 0,3 3-7 0,0-12-2 16,0 6 10-16,0 1-23 0,15 18 6 0,-6-18-5 15,-2-5 13-15,4 2-6 0,3-4-9 16,1 0-6-16,2-4-7 0,-2-1-9 0,1-4 6 16,-9 0-7-16,4 0-7 0,6 0-15 0,17-13-11 15,-20 5-19-15,2-4-6 0,-3 1-14 16,1 1-11-16,-3-4-7 0,-3-1-15 0,2 0 3 16,-2 0 2-16,-3-1 7 0,-1 0 10 15,2 1 6-15,-3 2 12 0,-2 3 0 0,-1 1 6 16,0 9-13-16,0-6 15 0,0 6 16 0,0-8 5 15,0 8-18-15,0 0 15 0,0-6-6 0,-13-1 3 16,9 7 24-16,1 2-18 0,0-1-9 16,-1 3 12-16,1-2 8 0,1 3-2 15,-3 0 18-15,3 0-13 0,1 0-2 0,-1 0 4 16,1 0 2-16,1 0-9 0,0-5 8 0,0 0-6 16,0 9-11-16,13 13 13 0,-2-11 1 15,0 0 3-15,4-2-16 0,-2 1 5 0,3-1 1 16,0 0-3-16,-3 0-8 0,0-2-16 15,1 0 23-15,-3 1-5 0,-2 0 3 0,-2 1 6 16,-1-5-2-16,-3 2-9 0,0-1 27 0,-2 1-17 16,-1-6-13-16,0 0 5 0,0 5 27 15,0-5-17-15,-19 19-24 0,8-11 1 0,1-2 2 16,-3 0-71-16,1-2-42 0,0-1-40 0,2-2-35 16,2 1 19-16,8-2-244 0,-8 0-23 15,0 0-1-15,8 0 57 0,-8 0 28 0,0-11 25 16,8 8 11-16,4-2 32 0,11-3 12 0</inkml:trace>
  <inkml:trace contextRef="#ctx0" brushRef="#br0" timeOffset="-168292.81">2848 12116 739 0,'-1'-4'258'15,"1"2"-15"-15,-3-1-33 0,1 0-24 16,1 1-4-16,0 3-8 0,-2 0 13 0,0 4 31 15,2 0-26-15,-4 12 31 0,2 1-5 0,0 1 11 16,-2 5-14-16,3 3 7 0,1 0-11 16,-1 2-14-16,2-3-19 0,-2 6-14 0,-5-6-22 15,6 0-21-15,-1 1 3 0,-2-5-21 0,2 1-1 16,-1-4-24-16,1-1-18 0,-2-7-32 16,2 0-34-16,2-4-24 0,-1-2 2 0,1-1-99 15,-1-3-57-15,1-1-52 0,-1-3 24 0,1-1-287 16,2-1-1-16,-2-1 51 0,1-12 43 15,-1 8 14-15,0-7 29 0,0-3 24 16,8-23 36-16,-8 19 8 0,3 5-37 0</inkml:trace>
  <inkml:trace contextRef="#ctx0" brushRef="#br0" timeOffset="-167929.26">2829 12110 905 0,'1'-5'327'0,"1"1"-26"16,-2 1-26-16,0-1-36 0,1 2-1 0,-2-1-25 15,2-1-26-15,0 2-20 0,0-1-10 0,1 0-9 16,3 0-16-16,-2 0 6 0,2 3-14 16,1-3-38-16,1 3-8 0,2-2 16 0,0 2-10 15,4 0-9-15,3 0 18 0,18 14-6 0,-16-7-26 16,-2 3 1-16,-3 1 5 0,0 0-12 15,0 1-2-15,-1 0-15 0,-5 0 16 0,-2-3-26 16,1 4 13-16,-3-3-7 0,-3 0 10 0,0-2-36 16,0-8 23-16,0 6-12 0,0 5 2 15,-17 10-1-15,6-10 3 0,-2-1-7 0,-1-1-16 16,-2-2-2-16,1-2-31 0,3-1 18 0,-2 0 2 16,2-1-60-16,4-1-41 0,0 0-3 0,2-2-25 15,6 0-29-15,0 0-30 0,-8 0 19 16,8 0-131-16,0 0-102 0,-11-12-21 15,11 8 37-15,0 1 20 0,1 1 50 0,2-1 9 16,1-1 11-16,7-4 35 0</inkml:trace>
  <inkml:trace contextRef="#ctx0" brushRef="#br0" timeOffset="-167198.75">3180 12147 724 0,'0'-4'306'0,"0"-1"-39"0,0 1-10 16,-1 0-2-16,1 0-36 0,-2 1 3 0,1 1-31 15,1 0 13-15,0 0-41 0,0 0 10 16,-1 1-18-16,1 2 1 0,-2 0-3 0,3 2 6 16,-2 3-10-16,1 0-9 0,-3 11 1 15,3-7 0-15,0 4-24 0,0 1-1 0,0 3-14 16,0 0-5-16,0-3-9 0,0 2-15 0,12 13-9 16,-9-19 5-16,1-2-13 0,3 3-3 15,-1-4 6-15,2-5-13 0,-3 0-18 0,2-3-2 16,1 0-13-16,-8 0-22 0,12 0-18 0,14-16 9 15,-13 6-36-15,-1-1 6 0,1-2-19 16,-3-1-7-16,1 2 10 0,-5-3-25 0,3-2 11 16,-2 0 20-16,1 0-11 0,-3 3 12 0,-2 2 33 15,0 4 2-15,-1 0-7 0,-1 1 2 16,0 2 45-16,0-1-2 0,-1 3-3 0,0 0 0 16,0 0-1-16,0 3-2 0,0 0 20 15,0 0-2-15,-3-4 11 0,2 5-17 0,-1 2 31 16,0 0 0-16,1 3 3 0,-1-1 13 0,1 2 3 15,-1 12-3-15,2-1 2 0,-2 0 0 16,2 1 1-16,0-11-8 0,0 5-11 0,0 2-3 16,0-1-15-16,12 14 6 0,-6-16-10 0,-1-2-17 15,2-3-25-15,-2-2-24 0,1 0-52 16,-1-2 10-16,2-1-79 0,-7-2-24 0,0 0-29 16,9 0-27-16,-2 0 24 0,4 0-178 0,12-15-99 15,-16 10 43-15,-1-1 33 0,1 0 27 0,-3 1 13 16,4-5 24-16,-3-4 24 0,1 2 32 15,-4 0-12-15</inkml:trace>
  <inkml:trace contextRef="#ctx0" brushRef="#br0" timeOffset="-166741.6">3509 12005 553 0,'-1'-6'371'16,"1"0"-37"-16,-1 2-54 0,1 1-6 0,-2 1-26 15,2 4 13-15,-1-2-32 0,1 3 11 0,-1 1-23 16,1 1-12-16,0 2 4 0,0 13-21 15,0-11-1-15,0 5-15 0,0 4-8 0,0 2-16 16,0 3-18-16,0-1-9 0,0 0-22 16,0 0-3-16,0 1-7 0,0-3-5 0,0-3-7 0,0-2-13 15,0-3-5-15,0-2-13 0,0-2 2 16,0-2-2-16,0-6 2 0,0 7-7 0,0-7-1 16,0 0-6-16,0 6-21 0,0-6 0 15,4 6-9-15,-4-7-16 0,1 0-10 0,-1-2-4 16,-1 0-5-16,3-1-23 0,0 2 18 0,0-4-2 15,1 2-2-15,-1-1 11 0,2 1-23 16,0 0 15-16,7-5 3 0,-2-2 14 0,2 1-1 16,3 4 8-16,-5 3-4 0,0 0-4 0,2 2-11 15,-1 0 25-15,-10 1 0 0,13 0-8 16,2 0 15-16,16 11 4 0,-16-1 14 0,0-3 3 0,-4 3-4 16,-1 4 8-16,-3-2 8 0,-2-2 9 15,-4-3-11-15,0 3 7 0,-1-10-6 16,0 7-2-16,0 5 1 0,-17 9-11 0,6-12 11 15,0-5-9-15,-3 3-7 0,1-4-23 0,0-3-27 16,2 0 2-16,11 0-95 0,-11 0-42 16,-15-10-48-16,13 0-59 0,5-4 28 0,2 5-256 15,2-1 42-15,3 2 13 0,-1-1 32 0,2 1 29 16,0 8 59-16,0-7 1 0,0-5 2 16,19-13 53-16,-6 11-19 0</inkml:trace>
  <inkml:trace contextRef="#ctx0" brushRef="#br0" timeOffset="-166278.21">3854 12019 333 0,'1'-3'409'0,"-1"-1"-46"0,1 0-43 0,-1 1-24 0,0 1-39 16,1 1-15-16,-1 0-14 0,-1 3-25 15,-1 0 13-15,1 3 6 0,-1 0 6 0,-2 14-21 16,1-2 1-16,1 7 2 0,-1-2-12 15,1 2-10-15,2 2-3 0,0-13-27 0,0 8-12 16,0 2-9-16,0 3-23 0,0 1-10 16,0-1-11-16,0-1-12 0,0-4-3 0,12 15-4 15,-11-25-13-15,0-2-7 0,1-2-7 0,0-2 0 16,0-2-37-16,1-2-17 0,1-1-15 16,1-1-32-16,1-2-3 0,5-4-16 0,-1-3-18 15,0-2 13-15,0-5 9 0,1 5-38 0,3-1 10 16,-6 0 30-16,0 1 9 0,1 0 5 15,-6 3 5-15,1 2 32 0,-3 2 1 0,1 1 1 16,0 1-4-16,0 0-1 0,0 2 23 0,-2 1 4 16,0 0 20-16,0 0 1 0,0 0 11 15,9 10 11-15,-7-4 7 0,3 10-3 0,-1-5-5 16,1 6 5-16,0-1-6 0,0-1-4 0,2 3-5 16,-2-4 3-16,1 1-13 0,1-3-20 15,-3-3-16-15,0-1-21 0,-2-3-27 0,2-1 4 16,0-2-87-16,0-1-41 0,-4-1-37 0,0 0-37 15,0 0 27-15,21-15-147 0,-14 1-85 16,-1 0-3-16,-1-3 32 0,0 0 51 0,1-3 19 16,-2-1 40-16,-1-4 24 0,-1 4-22 15,0-1 25-15</inkml:trace>
  <inkml:trace contextRef="#ctx0" brushRef="#br0" timeOffset="-166141.21">4103 12079 874 0,'-8'-8'306'15,"4"-2"-15"-15,-5 0-21 0,1 3 6 0,3 0-53 16,0 4-39-16,-1-2-13 0,-1 3-18 15,7 2-18-15,0 0-12 0,0 0-66 0,-8 0-34 16,8 0-56-16,-18 18-62 0,9-12 10 16,5 3-310-16,3-1 9 0,0 1 10 0,1-9 45 15,0 12 12-15,16 16 23 0,-2-12 9 16</inkml:trace>
  <inkml:trace contextRef="#ctx0" brushRef="#br0" timeOffset="-165843.54">4414 12223 348 0,'5'-4'487'0,"-1"1"-95"16,0-2-59-16,-1 1-42 0,-2-2 46 16,0 3-4-16,-2-3-33 0,0 1-5 0,-1 2-35 15,-2-2-28-15,0 1-21 0,-8-4-28 16,0 3-18-16,1 3-17 0,1 2-17 0,10 0-5 16,-13 0-11-16,-13 16-12 0,13-7 2 15,1 1-19-15,1 3 2 0,0 3-5 0,3-3-6 16,1 6-8-16,2 1 1 0,0 0-15 15,5-2 1-15,0-10-15 0,0 5 6 0,0 3-20 16,16 12 2-16,-8-17-21 0,3-1-29 0,-2-4-21 16,1-2-31-16,7 0 8 0,-1-2-102 15,3-1-13-15,-5 0-25 0,-4-1-42 0,5 0-32 16,3 0 26-16,1 0-214 0,22-12-1 0,-22 7 25 16,2 4 32-16,1-2 37 0,0-1 23 15,-2 1 42-15,1 0-30 0,-5-1 12 0,2 1 29 16</inkml:trace>
  <inkml:trace contextRef="#ctx0" brushRef="#br0" timeOffset="-165512.81">4779 12008 356 0,'3'-4'360'0,"-2"0"-40"16,0 0-40-16,1 1-26 0,-1 1-10 0,0 2-4 16,-1 0 14-16,1 2-30 0,-1 3 31 0,1 0-14 15,2 11 3-15,-2 4-20 0,1 0-1 16,0 4-6-16,0 2-27 0,-1 1-5 0,0 3-27 16,-1-2 4-16,0-14-23 0,0 7-3 0,0 2-25 15,0 1-10-15,0 0-7 0,0-2-25 16,0-3-34-16,0-4-36 0,0-3-41 0,0-2 5 15,0-3-131-15,0-7-48 0,0 0-43 16,1 10 25-16,3-12-290 0,-2-1 26 0,8-7 31 16,-1-2 61-16,-1 1 34 0,0-2-23 15,0 0 58-15,1-1 8 0,0-2 44 0,0 2-16 16</inkml:trace>
  <inkml:trace contextRef="#ctx0" brushRef="#br0" timeOffset="-164321.25">4982 12147 239 0,'2'-4'457'0,"1"-2"-87"0,-1 3-51 16,0 0-55-16,2 1-10 0,-2-1-33 0,-1 3-15 16,0 0-6-16,1 0-20 0,-2 0-21 15,0 3-16-15,-2-2-17 0,-1 2 43 0,-2 3-43 0,-6 3 10 16,1 3-34-16,-1-4 13 0,1 0-21 16,-4 3-6-16,0-3-23 0,3 1 7 0,1-4 0 15,3 1-20-15,1-3 4 0,0 1-12 16,1-2-18-16,2 0 11 0,-3 0-14 0,2-2 12 15,0 2-27-15,0-2-2 0,1 3-1 16,0-3-11-16,0 2-21 0,2-2-14 0,-3 0 7 16,3 1-10-16,0 0 14 0,0 0 24 0,1-1-27 15,-1 2 14-15,1 0-14 0,0-1 39 0,0 1-32 16,0-2 18-16,0 0 3 0,0 0 14 16,0 0 5-16,0 8 11 0,0-1-2 0,15 13 27 15,-12-9 16-15,2 5-14 0,1-3 4 0,2 1 7 16,-1 0-18-16,0-1-4 0,1 1 9 15,0-1 4-15,0-1-14 0,0-1 7 0,3-2 10 16,-1-3-25-16,-1-1 2 0,-2-2-2 0,1 2-7 16,0-3 1-16,0-2-3 0,0 0 2 15,-8 0 0-15,14 0-15 0,1 0 3 0,19-15-13 16,-15 8 23-16,-1 0-31 0,-3-3 9 0,1 0-6 16,-2 1-5-16,-2-6-9 0,0 3 17 15,-1 0 6-15,-1 2-15 0,-3-4 10 0,-1 2-1 16,1-3-3-16,-4 1-6 0,0 1-3 0,-3 4 15 15,0-1-13-15,0 10 18 0,0-7-3 0,0 0-9 16,0 7-3-16,0-7 9 0,-12-3-10 16,8 6-2-16,-1 1 6 0,0 2 9 15,-1 0-17-15,0 1 2 0,0 1 9 0,0 0 8 16,-6 8-6-16,0 1 10 0,3-1-1 0,-1 4 3 16,2-1 7-16,3 2 21 0,-1 1-14 15,4-3 6-15,-1 4-8 0,2-3 2 0,1-1 3 16,0-12-4-16,0 10 0 0,0 2-4 0,14 10-5 15,-9-15-3-15,0-2-9 0,1 1 17 16,0-3-15-16,1-1-4 0,-1 1 1 0,-6-3-4 16,7 0-12-16,5 0-8 0,16-13-3 0,-15 5 17 15,1-2-24-15,1-2 12 0,-1 0 9 16,-2-1-6-16,1-2-17 0,-1-1 25 0,-2 2 2 16,-1-2-14-16,0 0 8 0,0 5 3 15,-4 3 12-15,-1 1-10 0,0 1 26 0,-1 2-2 16,-2 0-4-16,1 1-3 0,0 2-2 0,-2 0 1 15,0 1 5-15,-2 1 18 0,0 0-12 0,0 3 8 16,-1 1 0-16,0-1 15 0,-4 11 7 16,0 0-3-16,1 3-3 0,2 0 1 0,0-1 7 15,0 0-6-15,4-11-3 0,0 4-13 0,0 1 5 16,0-2-8-16,0 1 7 0,12 5 2 0,-8-11-19 16,5 6 12-16,-2-4-13 0,2-2-3 15,-1-2-3-15,0-2-3 0,-8 0 9 0,12 0-8 16,0 0-10-16,17-16 1 0,-17 7-1 15,2-2-2-15,-1 0 0 0,1-2-3 0,-3-2-7 16,0 0 11-16,0 1-3 0,-2 0-3 16,0 2 5-16,-1 0 4 0,-3 3 6 0,-2 1-2 15,0 5-1-15,-1-2-1 0,0 1-8 0,-2 2 8 16,0 0-2-16,0 2 1 0,0 0-4 16,-2 1 1-16,1 2 3 0,-2 1-5 15,0-1 16-15,1 2-8 0,0 1 5 0,-4 10-4 16,2 0-3-16,0 4 11 0,1-3 1 0,1 5 14 15,2-11-13-15,0 5 7 0,0 3 2 0,0 2-6 16,0 1 12-16,0 0-9 0,0 0 1 16,0-1 5-16,0-2-1 0,0-2 5 0,0 2-8 15,0-3-2-15,0-4 13 0,0-3-5 0,0 0 17 16,0-2-4-16,0 0 11 0,-13 4-14 16,7-7 15-16,-5 3-17 0,2-2 21 0,-5 1-17 15,3-1-12-15,0-3 6 0,0-1 0 16,1 0-9-16,1-1-4 0,9 0 3 0,-9 0-5 15,3 0 20-15,6 0-25 0,-19-10 7 0,10 1 10 16,1 4-3-16,3-2-4 0,3 0-18 16,2 0-14-16,0 7-13 0,0-10-17 0,15-16-20 15,-8 13-29-15,7-1-26 0,-1-1-35 16,5 3 14-16,-3-4-87 0,5 1-27 0,-1-2-29 16,0 2-28-16,2 2-42 0,0 0 29 0,-3 3-214 15,0 0 23-15,-3 1 52 0,-2 6 16 0,0-2 36 16,-4-1 19-16,-2 3 39 0,-2-1 29 15,-2 3 22-15,-1-1-16 0</inkml:trace>
  <inkml:trace contextRef="#ctx0" brushRef="#br0" timeOffset="-162614.82">268 12782 898 0,'0'0'297'0,"0"0"-20"0,0 0-11 0,0 0-19 16,0 0-5-16,0 0-45 0,0 0 4 0,0 0-22 15,0 0 23-15,0 0-24 0,0 0-5 16,-14 31 8-16,14-21-20 0,0 2-7 0,-2 4-2 16,4-2-20-16,-2 4 1 0,-2 2-1 15,2-1-22-15,2 0-8 0,-2 4-9 0,0-4-1 16,0-9-15-16,0 2-10 0,0 2 8 15,0-2-16-15,0 1-11 0,0-2-13 0,0-1-38 16,0-3-38-16,10 8-9 0,-8-11 3 0,2-4-60 16,-4-4-66-16,5-4-33 0,-3-3-52 15,6-2 25-15,-4-3-221 0,2 3-11 0,-1-7 8 16,-1-3 49-16,-4 2 30 0,0 1 23 0,2 1 48 16,-6-1-11-16,4 8 27 0</inkml:trace>
  <inkml:trace contextRef="#ctx0" brushRef="#br0" timeOffset="-162436.12">291 12599 742 0,'0'1'386'15,"4"-3"-29"-15,-6-3-51 0,2 3-20 0,0-1-48 16,-2 0-36-16,2 2-11 0,-2 1-30 0,2-1-29 16,2-2-55-16,-2 3-60 0,0-1-18 15,-2 2-26-15,8 2-31 0,-4 0-84 16,1 0 15-16,3 4-271 0,-4-2 6 0,3 3 34 15,-1 0 25-15,-1 0 25 0,-1-3-7 0,3 5-4 16</inkml:trace>
  <inkml:trace contextRef="#ctx0" brushRef="#br0" timeOffset="-161954.48">405 12866 411 0,'-2'2'365'0,"-1"4"-20"0,1 0-45 16,4 3-29-16,-6 0 7 0,0 2-26 16,2 1-40-16,-1 1-15 0,1 0-19 0,2 1-35 15,-2 0 16-15,0-1-41 0,-1-1 6 0,1 0-14 16,4-3 21-16,-4-1-4 0,2-2-5 16,-3 0-5-16,6-1-3 0,-6-4-22 0,3 2 5 15,0 0 0-15,0-1 0 0,0-2-6 16,0 2 2-16,0-1-3 0,0-4 1 0,0 3-10 15,0-1-6-15,0-5-10 0,-2 1-2 0,2-4-2 16,2 0-9-16,-2-1-9 0,-4-1-5 16,6-1 0-16,-4-2-18 0,4 0 2 15,0-4 0-15,3 6-8 0,0-1 7 0,1 0-16 16,1 2 10-16,2-3 0 0,0 3-11 0,-2 3 2 16,2-1-2-16,-1 2 2 0,2 2 2 0,-1 2-7 15,0 0 2-15,0 3-3 0,0 2-3 0,2 3 6 16,-2 1-13-16,2 3 15 0,-4 3-3 15,3-3 11-15,-4 7-17 0,1 3 3 0,-5-2 10 16,2 1-8-16,-2-2 6 0,5 2 4 0,-4-2-14 16,-1-2 8-16,-2 1-5 0,0-4-25 15,0-11-27-15,0 9-14 0,0-1 6 0,0-2-125 16,0-6-4-16,0 7-25 0,0-7-42 0,0 0 25 16,2 5-142-16,5-5-88 0,-1-3 2 15,5-2 18-15,1 1 57 0,1-1 10 0,-1 0 24 16,5-2 3-16,1-1 68 0,-2-1 16 15</inkml:trace>
  <inkml:trace contextRef="#ctx0" brushRef="#br0" timeOffset="-161621.76">931 12835 720 0,'0'-6'320'16,"-2"-7"0"-16,2 2-4 0,-5-2-19 0,1 5-36 15,-1-1 19-15,-2-1-8 0,1-1-26 16,-2 3-12-16,0 5-31 0,-1-1-14 0,1 2-25 15,-2 0-9-15,10 2-13 0,-20 11-14 0,8-9-13 16,4 5-10-16,-1 10-2 0,-1-2-4 16,3 2 3-16,-1 2-9 0,-1 2 4 0,2 4-6 15,3 2-5-15,1 0-6 0,1 4-5 16,2-14-5-16,0 7 12 0,0 5-9 0,0 2-13 16,0 1-15-16,13 33 13 0,-8-35-19 15,-3-1 8-15,1-3-18 0,-3-5 2 0,2 4 2 16,0-8-11-16,-2-10-6 0,0 2-2 0,0 1-33 15,0-4-14-15,0 2-26 0,-11 0-50 16,6-6 10-16,0-2-95 0,-3-4-16 0,-1-3-72 16,2-2 27-16,-2-2-237 0,3-3-34 0,-1-1 57 15,-3-2 33-15,2 2 33 0,-1-1 21 0,0 3-4 16,1-1 34-16,2 3 43 0,0-2 1 16</inkml:trace>
  <inkml:trace contextRef="#ctx0" brushRef="#br0" timeOffset="-161056.68">641 13021 658 0,'4'-5'328'0,"-6"1"-56"0,0 4-14 0,4-3-36 15,2-1-7-15,-1-3-4 0,6 6-26 16,-2 4-25-16,4-3 2 0,-4 5-34 0,-2-5 2 16,6 0-17-16,3 0-4 0,10 12-22 0,-6-7-18 15,2 2 21-15,-2-2-16 0,0 0-11 0,0 2-12 16,-2-6 9-16,4 2-23 0,-13-3-1 15,4 0-3-15,2 0-19 0,-1 0 2 0,13-11-7 16,-13 3 11-16,-3 2-19 0,1-2-6 0,0 3 1 16,-5-2-8-16,-3-1-1 0,4 3 11 15,-2-1 7-15,0 3-18 0,-1 0 13 0,1-2 6 16,-4 5 6-16,0 0 15 0,0 0-23 0,0 0 24 16,-2-7-8-16,1 8-11 0,0 1 48 15,-2 1-25-15,1-1 15 0,0 5-6 0,0-3 24 16,-2 2 16-16,-4 4 8 0,6-1-8 15,-1 2 6-15,-1-1 3 0,2 4 2 0,0-4-8 16,0 5-3-16,-1 0-1 0,3-7-7 16,0 3-18-16,0 2 3 0,0 1-10 15,12 12 0-15,-6-16-10 0,0 0-2 0,2-1 9 16,1-6-12-16,2 0-5 0,1-3-2 0,-12 0 1 16,10 0-3-16,15-12-2 0,-10-1-7 15,-1 2-5-15,-1-1-1 0,-1-5-5 0,-3 4-14 16,0-2 3-16,-5 3-2 0,2-5-18 0,-3-2 15 15,-2 1-22-15,-1 12 6 0,0-9-15 0,0 1 19 16,-15-18 2-16,9 18 14 0,-1 1-12 16,-1 2 4-16,0 3-3 0,-1 1 6 0,-3 2-12 15,-2 3 15-15,7 2-17 0,-4 0 7 16,-3 0-30-16,-15 9 24 0,16 0 3 0,-1 2-50 16,1-2-48-16,1 1-19 0,3-2-26 0,1 0-20 15,-1 0-23-15,6 2 19 0,1-3-168 0,0 0-96 16,2-7 23-16,0 0 48 0,11 8 21 15,-4-8 21-15,2 0 32 0,-1-3 23 0,8 6-42 16,-5-3 26-16</inkml:trace>
  <inkml:trace contextRef="#ctx0" brushRef="#br0" timeOffset="-159181.1">1713 13114 408 0,'0'-13'253'0,"0"13"-23"0,0 0-27 16,0 0-7-16,0 0-16 0,0-12 4 0,0 12-1 16,27-21-14-16,-26 17-20 0,0-1-5 15,-1 1 6-15,0-3-11 0,-1 0-9 0,1 7 19 16,0 0-27-16,0-12 0 0,-10-16 0 0,5 15-13 15,1 4-12-15,0 1 4 0,-3 1-20 16,2 1-1-16,0 2-6 0,-8-1-13 0,4 1-17 16,2 3-5-16,7 1-4 0,-7 0 21 0,7 0-5 15,-26 14-13-15,15-1-3 0,2 0 16 16,0 3-2-16,0 3-2 0,1 0 12 0,2 1-17 16,3-3 10-16,1 0-13 0,1 3-28 0,0-7 4 15,1-13-13-15,0 10 24 0,0 0 1 16,0-4-7-16,11 7 1 0,-5-10-9 0,-2 0-1 15,0-2 1-15,1-3-3 0,10-3-1 0,-1-1-63 16,-3-2-11-16,1-2 10 0,-2 0 12 16,1-1-16-16,-3-2 20 0,-2-2-23 0,-3 3 13 15,1-4 1-15,0 2-10 0,-2 2 12 0,1 1 5 16,0 3 22-16,-2 2 9 0,2 1-3 16,-3-1-3-16,0 5-3 0,0-2 7 0,0 3 26 15,0 0-11-15,0 3 43 0,0-1-7 0,0 5 34 16,0-2 19-16,0 3 12 0,0-1-17 15,0 5 4-15,0 2-14 0,0 6 10 0,0-3-23 16,11 21 4-16,-4-18-3 0,-3-6-16 16,4-2-6-16,-3-2 1 0,0-3-11 0,2-2 4 15,-1-1-8-15,2-3-6 0,-1-1-24 0,-7 0 0 16,10 0-27-16,15-15-8 0,-9 3 2 0,-2 0-38 16,1-1 4-16,0-3-2 0,-4-1-14 15,-1-2-19-15,1-2 19 0,-4 1 1 0,0-1-4 16,0-2 11-16,-5 0-1 0,0 1 7 15,0 1 4-15,-1-2 18 0,-1 3 8 0,0 11-15 16,0-6 30-16,0 0-5 0,0 3 27 0,0 0-4 16,0 2 32-16,0 1 8 0,0 2 9 15,-10-3 2-15,9 5 1 0,0 2-6 0,-1-1-3 16,-1 1-4-16,3 3-4 0,-2 2 15 16,-1 2-4-16,2 3-6 0,-4 10 53 0,1 4 5 15,-1 1-20-15,3 5 16 0,0 0-6 0,2 1 1 16,0-15 7-16,0 11-9 0,0 2-11 0,0 0 0 15,11 30-13-15,-5-29-1 0,1-2-11 16,1-4-5-16,0-2-2 0,0-4 1 16,4 0-10-16,0-3 5 0,0-5-2 0,1-2-22 15,-3-5-1-15,-10 0-13 0,15 0-13 0,-1 0-8 16,16-15-4-16,-16 8-4 0,-1-3-3 16,-2 1-20-16,-1-3 23 0,-4-1-2 0,2 4 6 15,-5 0 1-15,5-5-2 0,-6 7 10 0,1-2 3 16,-2 4-9-16,1 0 25 0,-2 1-3 15,0 1-1-15,0 1 6 0,0 2 7 16,0 0 9-16,0 0-3 0,0 8 21 0,0-4-2 16,-2 2-13-16,4 2 11 0,-2 12-1 0,0-12-2 15,0 5 6-15,10 16-9 0,-6-12 12 16,2-3-4-16,3-1-6 0,-2-3-7 0,1 0 9 16,-1-5-7-16,3-2-5 0,-2 1 1 0,-8-4 1 15,7 0-9-15,7 0 5 0,17-13-14 0,-15 4-5 16,-1-3-12-16,-1 0-4 0,-1-4-5 15,-1-1-17-15,-2-1 9 0,1-2-6 0,-5 3 0 16,0-4-15-16,-2 4 21 0,-2 0 13 16,-1 0 6-16,-1 5-16 0,0 12 28 0,0-11-6 15,-11-4-17-15,6 12-1 0,-1-1 7 0,-2 3 16 16,0 0-36-16,2 0 12 0,-1 2 1 0,-2-1 2 16,-15 9-46-16,9-5-20 0,6 1-19 15,0-2-31-15,-2 0-5 0,5 0-40 0,1 1 16 16,1-3-175-16,0 2-106 0,1-1-2 0,1 0 51 15,1-1 45-15,-1 0 5 0,4 0 24 16,1 1 45-16,0-2-9 0</inkml:trace>
  <inkml:trace contextRef="#ctx0" brushRef="#br0" timeOffset="-158769.12">2436 13075 739 0,'10'8'317'16,"0"1"-3"-16,-2 3-45 0,-3 2-15 0,1 1-2 15,0-1-31-15,-3 3-2 0,1-2-24 16,-2-1 17-16,0-3-27 0,1-2-13 0,-2 0-30 16,-1 0-5-16,1-3-17 0,-1-6 0 15,0 0 17-15,0 8 4 0,0-8-13 0,0 6-2 16,0-6-16-16,0 0-12 0,0 0 1 0,0 0-27 16,-5 11 0-16,5-12 0 0,-2-3-11 15,0 1-3-15,1-3-23 0,0 0 0 0,1-2-24 16,2-7 1-16,-2 4-19 0,0-1 17 0,0-1-30 15,12-15 24-15,-6 13-5 0,-1 4-4 0,2-2 7 16,-1 1-1-16,3-1-6 0,-1 4-3 16,-2 2-2-16,0 3 14 0,5-4-7 15,-1 3 12-15,0 5-4 0,-10 0 7 0,8 0 6 0,5 0 4 16,15 13 0-16,-13-4-5 0,-3 2 0 16,0 2 16-16,0-1-17 0,-3 2 10 0,-2 3-14 15,-3-3 7-15,0 1-9 0,-1 2-19 0,-3-7-24 16,2-1-26-16,-2 0 5 0,1-2-88 15,-1-2-12-15,0-5-31 0,0 0-50 0,0 0-24 16,0 6 21-16,0-6-220 0,0 0 9 16,0 7 26-16,11-2 18 0,-5-2 43 0,1-3 20 15,13 0 26-15,-10 0 20 0,5 0 26 0</inkml:trace>
  <inkml:trace contextRef="#ctx0" brushRef="#br0" timeOffset="-158199.47">3014 13138 727 0,'1'-8'372'0,"0"-1"-53"0,-1 1-7 0,0 1-15 16,-2 2-36-16,-1 0 9 0,-1-1-20 16,0 3-12-16,0 0-12 0,-2 2-32 0,-1 0 0 15,1 1-15-15,-2 1-14 0,1-1-10 0,-15 13-13 16,9-3-18-16,0 5 3 0,3-1-8 16,0 1-4-16,5 4-21 0,0-2-8 0,3 2-14 15,2-2-4-15,0-7-4 0,0 0-5 0,0 4-2 16,12 9-1-16,-9-16-13 0,3-2-9 15,-3-2-12-15,1-2-14 0,2-1-13 0,-1 0-10 16,-1-3-15-16,9-4-10 0,-6-1 12 16,3-3-11-16,-3-1-6 0,2-3 0 0,-3-2-1 15,1-2-13-15,2 3 39 0,-7-1-24 0,-1-1 20 16,3 3-13-16,-2 3 0 0,0 3 9 0,-1 1 12 16,0 4 1-16,-1-1-6 0,0 3-15 0,0 2 17 15,-2 0 21-15,2 2 12 0,-1 3-25 16,0 2 29-16,-2 10 8 0,3-7-15 0,-4 24 7 15,2-6-2-15,0-3 4 0,0 3 14 16,2 2 21-16,0-13 16 0,0 9 1 0,0 3-16 16,0 6 12-16,0 1 4 0,11 38-15 0,-6-37 13 15,-5-3-13-15,0-18 10 0,0 6-23 16,0 4 14-16,-11 22-2 0,6-34-7 0,-6 3-1 16,3-5 25-16,-1-5-19 0,0-3 11 0,0-3 4 15,9-1-15-15,-8 0-13 0,-15-15 11 16,6 6-27-16,4-4 7 0,0-1-1 0,0-1 0 15,4-2-27-15,1-2 11 0,1 3-10 0,4-4-10 16,1 3-20-16,1-5-6 0,1 12-17 16,0-5-11-16,0-3 4 0,15-19-12 0,-6 18-5 15,-1-1-2-15,6 0-37 0,-3 2-6 0,6 0 11 16,-3 0-82-16,1 0-14 0,0 1-58 16,0 0-24-16,3-2 25 0,-3 5-186 0,0-1-64 15,1 3 66-15,0 2 16 0,-3 1 26 0,4 4 29 16,3 0 43-16,-2 3 33 0,5 0-27 15,1 1 46-15</inkml:trace>
  <inkml:trace contextRef="#ctx0" brushRef="#br0" timeOffset="-157510.3">3576 13112 776 0,'-2'-4'308'0,"-1"0"-16"15,1 1-37-15,-1 1 9 0,1 0-52 0,0 2 17 16,-1 1-9-16,0 2-25 0,1 0 13 0,-1 2-7 15,-1 12 15-15,0-1-32 0,1 4-24 0,2-2-8 16,0 0-6-16,1-9-18 0,0 2-7 16,0 0-14-16,0 0-11 0,0 3-9 0,14 8-18 15,-9-15-1-15,0 0 0 0,-1-4-13 0,3 1-4 16,-2-4-27-16,0 0-2 0,0 0-29 16,-5 0-14-16,18-10 5 0,-6 3-10 0,1-2 3 15,-4-4 2-15,0 1-6 0,1-1 3 16,-2-1-7-16,-3 0 2 0,1 0 9 0,-3 2 3 15,3 6-4-15,-3-3 3 0,-1 4 13 16,0 0 9-16,-1 1-2 0,0 1 0 0,0 3 23 16,0 0-11-16,-1 0 40 0,0 0-22 0,0 0 17 15,2 14 4-15,-1-9-6 0,2 12 1 16,1 0 2-16,0-2-6 0,0 0 0 0,2 1-3 16,1-4-3-16,-2 2 6 0,1-6-12 15,1 3-1-15,2-5-4 0,-2-1 4 0,0-2-8 16,1-1-5-16,0-2 6 0,-1 0 4 0,-7 0-7 15,6 0-9-15,0 0-5 0,-6 0-7 0,10 0-2 16,14-12 1-16,-14 7-5 0,-3 0 5 0,-2 0-12 16,-1 4 9-16,0-5-6 0,-1 4 9 15,-2-3 0-15,0 0-12 0,-1 0 8 16,0 5 8-16,0-6-13 0,0-5 10 0,0-3-5 16,-13-17-2-16,8 15-20 0,3-1 24 0,-1 0-19 15,-3 3 9-15,5 2-4 0,-1 1 0 0,1 3-18 16,-1 1-25-16,1 2 2 0,1 0 5 0,-1 1-60 15,1 4 0-15,0 0-22 0,0 0-38 16,0 0-35-16,5-5 21 0,-5 4-225 16,2 4-70-16,-1-2 38 0,1 2 26 0,0-1 42 15,0 1 21-15,2 0 28 0,7 3 11 0,0 0 23 16,-2-4-2-16</inkml:trace>
  <inkml:trace contextRef="#ctx0" brushRef="#br0" timeOffset="-157279">4050 13104 442 0,'4'0'498'16,"-2"1"-110"-16,-2 1-53 0,2 3 28 15,-1 1-38-15,-1 0-15 0,0 2-28 0,2 10-16 16,-2 5-24-16,0-5-22 0,2-1-21 0,0-3-24 16,0 3-31-16,-2-2-18 0,4-1-12 15,-4-8-15-15,0 2-49 0,0-2-24 0,0 1-4 16,0-7-81-16,0 5-39 0,10 3-54 0,-7-8-30 15,1-1 16-15,-2-2-194 0,1-1-91 16,1-2 34-16,3-6 0 0,-3-4 45 0,4-2 13 16,-2-1 32-16,-5-5 32 0,3 1-12 15,0-1 22-15</inkml:trace>
  <inkml:trace contextRef="#ctx0" brushRef="#br0" timeOffset="-157130.15">4120 12922 269 0,'-4'-10'407'0,"-3"-2"-65"0,0 3-16 0,2 1-39 16,0 4-34-16,-1-1 0 0,-1 1-60 15,3 1-25-15,0 2-14 0,1-1-5 0,0 2-55 16,-2 0-29-16,3 0-51 0,-2 0-51 16,4 0-98-16,0 0 11 0,0 0-275 0,0 0 39 15,0 0 14-15,-8 11 25 0,9-10 18 16,0 2 5-16,2-1 14 0</inkml:trace>
  <inkml:trace contextRef="#ctx0" brushRef="#br0" timeOffset="-156895.24">4214 12914 231 0,'3'1'457'0,"1"0"-82"0,0 1 10 16,-1 2-52-16,-1-1 56 0,2 1-21 0,2 10-20 16,-2 1-15-16,-2 2-35 0,1 1-5 15,-1 3-29-15,0-1-9 0,0 4-41 0,-2-3-22 16,0 4-20-16,1-1-14 0,0-2-2 0,-1-1-21 16,0-1-31-16,0-8 13 0,0 0-23 0,0 1-27 15,0-2-35-15,0-1-39 0,0-3-24 16,0 0-40-16,0-7-31 0,0 8 9 0,0-8-138 15,-10 9-48-15,8-9 26 0,-1-2-290 16,1-1 20-16,1-1 70 0,-1-1 24 0,-6-7 25 16,5-1 36-16,-4-1 24 0,-2-1 21 0,1-1 19 15,1 2-8-15,0-4 43 0</inkml:trace>
  <inkml:trace contextRef="#ctx0" brushRef="#br0" timeOffset="-156047.35">4106 13054 513 0,'-4'-4'417'0,"0"0"-64"15,2 4-20-15,0-3-50 0,2 1-6 0,-2 0-33 16,1 2 14-16,0-1-16 0,1 1-13 16,0-1-16-16,3 1-13 0,-1 1-22 0,2 0-19 15,2 0-12-15,1 0-11 0,14 1-32 16,-11-2-8-16,24 5-14 0,-11-2-8 0,2-1-36 16,-1 0-36-16,3-2 1 0,-2 0-56 15,-13 0-30-15,5 0-28 0,3 0-3 0,1 0 8 16,17-9-11-16,-19 6-1 0,-1-1 8 0,-5 0 15 15,-5 0 10-15,-1 1 9 0,0-1-8 16,-2 1 25-16,-2-2 12 0,-1 1 12 0,1 0 15 16,-3-1 28-16,1-1 1 0,-1 6 15 0,0 0 30 15,0-7-20-15,-12-11 8 0,3 7 26 16,2 4-6-16,0 0 14 0,0 2-8 0,-1 2-7 16,2-2-6-16,1 5-6 0,0 0 34 0,0 0 25 15,5 0-11-15,0 0 5 0,-8 0-7 16,-7 16 6-16,9-7 8 0,0 5-7 0,-1 3-4 15,2-2 5-15,1 6-1 0,2-1 7 0,1 6-15 16,0-6-2-16,0 2 5 0,1 0-14 16,0-11-1-16,0 3-7 0,0 0-8 0,0-1-3 15,0-1 7-15,0-4-22 0,0 1 12 0,0-1-18 16,0-2-2-16,0-6-3 0,0 8 9 16,0-8-21-16,0 7 9 0,0-7-4 0,0 0-8 15,0 5 12-15,0-5-4 0,0 0-11 16,0 0 5-16,7 8-18 0,-5-9 0 0,-2-3 5 15,2 3 4-15,-1-3-7 0,1 2-8 0,1-3-1 16,1 0 7-16,-1 2-13 0,6-6 2 0,2-3 0 16,-1 2 5-16,3 0 10 0,1-1-8 15,-1 2-10-15,1 0 16 0,1 2-18 0,-3 3 13 16,2-2 3-16,-2 4-17 0,-2 0 17 16,-1 1-15-16,-3 1 15 0,-6 0-15 0,0 0 2 15,9 0 28-15,11 19-13 0,-14-11 15 0,-1 1-17 16,2 4 23-16,-1-4-19 0,-1 6 15 15,0-1 11-15,-1-1-26 0,3 1-5 0,-4-2 18 16,-3-3-6-16,2 0-5 0,-2-1 11 16,2-2 3-16,0 1-10 0,-1-2 5 0,1-2 1 15,2 1-3-15,-3-1 12 0,2 0 8 16,1 0-5-16,1-2-2 0,1 1-15 0,1 0-1 16,-1-1 0-16,3-1 23 0,3 0-12 0,2 0-4 15,3 0-21-15,16-12 11 0,-17 9-15 16,3-2 4-16,-3 0 7 0,-3 2-10 0,1-5-5 15,2 3 16-15,-2-1-8 0,-4 2-2 16,-1 1 2-16,-4-1-5 0,1 0 7 0,-1 3-1 16,0-2 1-16,-3 1 2 0,1 2-10 15,0-1-23-15,-1 0-18 0,-1 0-15 0,3-1-20 16,-4 0-8-16,2 1-24 0,-2-1-29 16,0 0-36-16,1-1 16 0,-1 1-79 0,0 2-25 15,0 0-23-15,0 0-30 0,0 0 30 16,0-8-274-16,0 8 31 0,-10-12 37 0,8 8 61 15,0 2 33-15,-2 1 7 0,2-1 32 0,0 0 40 16,0 0 33-16,-3 1-17 0,3-1 21 16</inkml:trace>
  <inkml:trace contextRef="#ctx0" brushRef="#br0" timeOffset="-151623.78">300 13551 442 0,'0'0'305'0,"0"0"-16"0,0 0-42 16,0 0-27-16,0 0-9 0,0 0-19 0,0 0 4 15,0 0-37-15,0 0-1 0,0 0 2 0,0 0-14 16,2 3 5-16,-2 9-4 0,-2 2-20 16,2 4-13-16,2 1 29 0,-2 3-23 0,0-3-21 15,2-2-7-15,0 2-7 0,0 2-9 16,1-4-7-16,-1-4-2 0,2 0-8 0,-1-1-7 15,-3 1-3-15,7-5-44 0,-7-8-48 16,0 0-27-16,0 6-9 0,0-6-32 0,0 0-33 16,0 0-59-16,-7 6 18 0,7-15-232 0,-3 2 33 15,6-6 28-15,-3 4 23 0,-3 2 26 0,1-7-32 16,0-2 42-16,0-2 12 0</inkml:trace>
  <inkml:trace contextRef="#ctx0" brushRef="#br0" timeOffset="-151429.2">295 13263 712 0,'0'-12'304'15,"-2"5"-19"-15,0 0-25 0,0 2-35 0,2-2-31 16,0 4-10-16,2 3-18 0,-2 0-43 0,-2 0-12 16,-1 3-6-16,2 2-34 0,-1 1-22 15,2-3-11-15,-2 7-34 0,0 1-21 16,2 1-26-16,-2 1-52 0,2 2 8 0,0-3-137 15,4 5-120-15,-2-3-12 0,8 1 16 0,-8 2 33 16,5-3 25-16,-1 4-15 0</inkml:trace>
  <inkml:trace contextRef="#ctx0" brushRef="#br0" timeOffset="-150922.87">624 13632 512 0,'4'-8'281'0,"-2"4"-61"0,0 2 7 16,-2-4-42-16,0 2-3 0,3 3-14 0,-1-1 0 15,0-1-2-15,-4 3-8 0,2 3-5 16,4-4-18-16,-6-2 16 0,4-1-17 0,-4 2-26 15,4 2 19-15,0-4-23 0,-4-4 24 16,6 7-20-16,-6-1-19 0,0-3-10 0,2 1 46 16,-2 1-23-16,0-1-4 0,0 3-6 0,-3-6 5 15,-1 1-14-15,0 0 0 0,0-1-4 0,1 1-6 16,-3 3-17-16,3-3 5 0,-4 2-14 16,4 1 0-16,-3 0-12 0,-1 4 4 0,-1-2-5 15,2-1-7-15,-3 5-11 0,1 3 0 0,-1 0-6 16,0 3-8-16,2 3 23 0,0-3-25 15,0 2 11-15,1 3 3 0,2-1-4 0,0 3-4 16,1-4-1-16,-1 6 3 0,4 1-6 0,2-2 17 16,-1-1-19-16,2-2 4 0,3 0 0 15,-4-7 1-15,6 14 14 0,-1-10-21 0,1-4 1 16,-3 0-1-16,4 0 5 0,2-5-11 0,-1 0 6 16,-1 1 1-16,7-6-67 0,-3-1-30 0,0-3-5 15,1-1-53-15,0 0-22 0,0-1-16 16,3 1-38-16,-3-3 19 0,-5 1-198 0,-1 1-35 15,-1 1 21-15,-3-1 30 0,0 1 29 0,-2-4 23 16,2-5 49-16,2 8 19 0,-4 2-13 16</inkml:trace>
  <inkml:trace contextRef="#ctx0" brushRef="#br0" timeOffset="-150608.3">601 13339 543 0,'-2'-7'328'0,"2"3"-30"0,2 1-18 16,-2-1-22-16,4 2-10 0,-2 0-33 0,-2 2-14 16,0 2 2-16,0-2-55 0,0 3-17 0,-4 3 18 15,10 2-17-15,-5 2-15 0,-1 4 31 0,0-4-2 16,10 19-22-16,-4-5 23 0,-2-2 0 16,-2-3-9-16,-2-7-15 0,0 5-13 0,0 3-7 15,9 25 0-15,-5-20-17 0,-1 4-1 0,-1-4-11 16,3-4 0-16,-3-2-19 0,0 1 0 15,2-1-13-15,3-5 4 0,-7 2-35 0,2-3 1 16,0-5-44-16,0 1-14 0,-1-3 5 0,1 1-73 16,-2-7-22-16,0 0-20 0,0 7-37 15,2-9-22-15,6 2 20 0,-6-1-246 0,-2-1-32 16,0-1 41-16,6 0 25 0,-4-3 27 16,1 6 54-16,1 2 7 0,0-1 19 0,-2-4 19 15</inkml:trace>
  <inkml:trace contextRef="#ctx0" brushRef="#br0" timeOffset="-149732.86">733 13798 689 0,'0'3'278'16,"0"-1"-30"-16,-2-4-13 0,2-1 5 0,0 3-37 15,0 3-3-15,0-1 11 0,0-1-40 16,2 0-24-16,0-2 39 0,0 0-42 0,0 1-15 15,1-2 11-15,2 0-34 0,2-1-10 0,1 0 38 16,-1 0-14-16,4-4-54 0,-6 1-11 0,6-2-7 16,-2 0 26-16,0-2 1 0,2 4-22 15,-2-6-5-15,3 0-5 0,-3 2 4 0,-1-2 5 16,0-5-20-16,-2 4-4 0,0 2-2 16,-6-1-5-16,3 4 0 0,-3-3-3 0,2 0-2 15,-2 11 1-15,0-8 14 0,0 1-16 0,0 1-8 16,0-2-1-16,0 8 0 0,-11-13 6 15,5 12-2-15,1 1 0 0,-3 6-12 0,0-1 8 16,1-1 1-16,-4 4-15 0,4 4-1 0,-1-1 15 16,3-1-2-16,-2 8 1 0,0 0 27 15,2 1-15-15,-1 1 11 0,0-1-31 0,5 2 36 16,-1-1-14-16,2-10 5 0,0 3-4 0,0 2-14 16,15 15-5-16,-6-18 18 0,1-1-5 15,-1-4-5-15,2 0 17 0,0-5-4 0,4 1 1 16,2-3-22-16,-8 0 22 0,5 0-14 15,19-15-12-15,-16 4-10 0,-2 0-15 0,-2-1 4 16,-4-8-31-16,2 6-29 0,0-3-18 0,-4 0-13 16,3-1-4-16,-6 0 12 0,-2 1-5 0,-2-3 30 15,2 6-10-15,-2 4 12 0,0-1 11 16,0 2 15-16,0-1 4 0,0 4 13 0,-11-9 5 16,9 8 17-16,2 2-7 0,-3 3 14 15,1-5 0-15,2 7 13 0,-2 2-12 0,-3 3 10 16,5 2 14-16,-2-2-1 0,2 3 20 0,-2 6 0 15,2-7 3-15,0 3-5 0,0 2-2 0,0 3-4 16,13 18 64-16,-8-15 17 0,0 0-19 16,-1-3 13-16,0 0-28 0,2-1 12 0,-3-2-19 15,-1-2-3-15,3-3-10 0,-3-1 20 0,-2 0-9 16,1-3-9-16,-1 1 20 0,2-4 4 16,0 0-3-16,-4-4-4 0,2 3-3 0,-2-3-24 15,1-2 4-15,0-2-10 0,-2-1-9 16,0-2-28-16,1 1 17 0,2-7-18 0,-2 8-17 15,2-8-2-15,0 9-29 0,0-1-4 0,0-5 28 16,0 2-8-16,12-11 11 0,-8 13 6 0,0 1-20 16,1 2 25-16,1-1-21 0,1 6 1 15,0-3 7-15,0 3-11 0,2 2 15 0,-9 0-3 16,11 0-4-16,9 11 31 0,-9-8 6 16,-4 6-13-16,0-1 28 0,1 2 7 0,0-1-7 15,0 4 17-15,-3-4-21 0,0 0 8 16,-1-1-16-16,3 7 0 0,-3-8 1 0,-1 3-6 15,1-3-7-15,-2-2-17 0,-2 2-17 16,3-3-8-16,-2 0 3 0,0-1-83 0,0 1-20 16,0-2-9-16,1 0-33 0,-2 1-5 0,0-3-19 15,2 2-12-15,3-1 19 0,-4-1-162 16,1 0-74-16,-2 0 0 0,0 0 18 0,0 0 54 16,0 0 24-16,17-10 23 0,-7 0 6 15,0-7 5-15</inkml:trace>
  <inkml:trace contextRef="#ctx0" brushRef="#br0" timeOffset="-149474.89">1327 13549 467 0,'2'-5'346'0,"-2"-2"-43"0,0 4-20 0,0 0 16 15,0-2-56-15,2 1-1 0,-4 2-2 16,4-2-39-16,-2 3-21 0,0 1 12 0,0 3 4 16,0 1-18-16,2 4 12 0,0 13 7 15,-2-10-15-15,0 7-6 0,7 26-11 0,-5-17-10 16,8 1-23-16,-8-2 1 0,2-1-12 0,-1 0-19 15,-1-1-7-15,2-4-8 0,1-1-17 16,-1-3-2-16,-4-5-11 0,5-2-24 0,-5-2-32 16,2-2-11-16,-2 0-33 0,0-2-21 0,2-1 4 15,-2-2-149-15,0 0-47 0,0 0 23 16,0 0-296-16,4-17 34 0,-3 12 22 0,-1-15 28 16,0 7 43-16,0 13 59 0,0-12-1 15,0 1 25-15,0 2 6 0,0 1 36 0</inkml:trace>
  <inkml:trace contextRef="#ctx0" brushRef="#br0" timeOffset="-149131.63">1302 13697 631 0,'-2'-1'276'16,"1"2"-24"-16,2-1 3 0,-1 0-30 0,0 0-1 15,2 0 3-15,2 0-40 0,0 0-23 0,1-2-4 16,-1 1-23-16,3-1 2 0,7-1-27 15,4-2-17-15,-5 0-2 0,8 1 11 0,-8 1-39 16,3-1-3-16,-5 1 3 0,1 1-20 0,-1 1-6 16,-5-1 22-16,3 2-43 0,-9 0 43 15,0 0-21-15,14 0-8 0,11 12 37 0,-19-7-7 16,-3 2 9-16,5 3-14 0,-3 0-2 0,-2 1 14 16,3 4-11-16,0 5 2 0,-3-4-21 15,1-3 9-15,-1-2 0 0,-2-1-27 16,1-1 9-16,-1 0-12 0,-1-5 12 0,8 11-4 15,-8-6-72-15,1-1 10 0,1-3-61 16,-2-1-14-16,1-1-6 0,-1-1-69 16,0-2-39-16,-1-2 20 0,1 2-244 0,2-1 25 0,-1-1 33 15,1-2 7-15,0 0 54 0,-2 0 13 16,2-3 43-16,-2 0-11 0</inkml:trace>
  <inkml:trace contextRef="#ctx0" brushRef="#br0" timeOffset="-148956.17">1576 13558 981 0,'-2'-4'351'16,"-1"0"-10"-16,0 0-84 0,0 1-8 15,-2-1-30-15,3 2-10 0,-1-3-24 0,-1 3-21 16,2-1-14-16,-1 1-71 0,1 2-45 0,0-3-57 16,-2 1-36-16,2 2-36 0,2-2 9 0,-2 2-195 15,2 1-121-15,0 0 13 0,-2 1 16 16,2-1 54-16,2 2 29 0,0 1-16 0</inkml:trace>
  <inkml:trace contextRef="#ctx0" brushRef="#br0" timeOffset="-148185.1">1684 13515 754 0,'-1'-7'315'0,"-1"1"-17"16,2 0-7-16,0 1-48 0,0 2-21 0,0-2-6 16,0 3-34-16,-2 0-36 0,2 0 15 0,0 4-4 15,0-2-16-15,0 4 33 0,0 4 0 16,2 10 13-16,-2-7-9 0,0 5-3 0,0 4-14 16,0 3-2-16,0 0-14 0,0 1-5 0,0-2-11 15,0 2-16-15,8-2-10 0,-8 0-14 16,11 21-4-16,-8-23-5 0,0-3-10 0,2-1-12 15,-2-6-20-15,0-2-8 0,0-1-22 0,-3 0-11 16,3-3-22-16,-1-1-20 0,0-2-19 16,0 1-11-16,2-2 9 0,0-3-36 0,0 3 10 15,-4 0-2-15,0 0-1 0,12-12 1 0,-1 2 10 16,-4-5 21-16,2 0 12 0,-2 4-14 16,-1-5-3-16,-1 6 30 0,0-5 8 0,4 1 2 15,-6 3 26-15,0 4 10 0,-1 3 0 16,-1-1 28-16,1 1 2 0,-2 3-6 0,2 0 19 15,-2 1 32-15,0 0-8 0,0 0 8 0,8 13-15 16,-1 2 9-16,-3 0-11 0,2 3-9 16,0 0 14-16,-1 0-17 0,3-2 7 0,-2 0-5 15,2-3 0-15,-3-1-12 0,1-3-3 0,0-4-1 16,-1 1 6-16,-2-2-1 0,1-2-10 16,-1 1-7-16,2-3-1 0,-5 0 1 0,0 0-4 15,6 0-3-15,16-12-3 0,-13 5-8 16,1-3 0-16,-1-2 2 0,4-1 2 0,-4 0-6 15,0 2-2-15,-2-1 11 0,1 0-7 0,-2 3-7 16,-2 3-4-16,-1 2 9 0,-1-1-2 0,0 3-4 16,-1 1 4-16,0 0-14 0,-1 1 11 15,0 0 1-15,0 0 0 0,2 16-4 0,-2 4 18 16,0-10-2-16,0 7-8 0,0 4 15 0,0 6 33 16,0 2 6-16,0 2-20 0,0 0 1 15,11 32-4-15,-8-34 12 0,-3-2-2 0,2-1-7 16,-1-3 7-16,-1-12-13 0,0 3 12 0,0 0-19 15,0-1 12-15,0-4 17 0,-12 9-28 16,7-12 4-16,1-2 3 0,-1 0 5 16,-1-1 3-16,-9 3-24 0,3-5 2 0,0 2-19 15,12-3 5-15,-13 0-23 0,1 0-29 0,-2 0-23 16,-15-13-19-16,15 6-33 0,-1 0-40 0,5 2 15 16,-1-5-108-16,1-1-55 0,2-1-54 15,2-2 30-15,-1 1-236 0,3-4 50 0,2 2 33 16,-4-2 61-16,3 0 4 0,1-4 44 0,-2 1 6 15,-1 3 37-15,-1-4 21 0,-1-1 30 16,2-2-31-16</inkml:trace>
  <inkml:trace contextRef="#ctx0" brushRef="#br0" timeOffset="-147902.93">1720 13597 406 0,'0'-4'430'15,"-2"-1"-31"-15,2 2-35 0,0 1-55 16,0-1-39-16,0 2-33 0,0-2-28 0,0 0 21 16,2 1-6-16,3 2-22 0,-1-3-28 0,11-1-8 15,3 1-27-15,0-2-5 0,-4 5-27 16,7-4-23-16,-4 1-23 0,7-1-7 0,-1 1-93 15,2-2-40-15,-5 2-62 0,1-1-82 0,1 0 21 16,-4 0-277-16,-1 1 48 0,-7 0 17 0,0 0 53 16,-6 1 16-16,0 0 3 0,-2 1 69 15,-4 3 16-15</inkml:trace>
  <inkml:trace contextRef="#ctx0" brushRef="#br0" timeOffset="76294.07">6881 15238 532 0,'0'-13'128'0,"0"13"-37"0,0 0-4 16,0 0-11-16,13 0-9 0,-13-14-5 16,0 14-10-16,16-17-11 0,-15 15-6 0,-1 1 9 15,0 0-15-15,2-2 8 0,-2 2-17 16,1-1-1-16,-1 0-1 0,1 0 9 0,-1 0-2 16,1 2-4-16,0-1 0 0,0-1-35 15,-1 2 3-15,1 0 1 0,0 0 5 0,-1-3 0 16,0 4 1-16,0-1-29 0,2 0 18 0,-2-1 8 15,0 1 0-15,2 0 0 0,-1 0-16 16,-1-2 16-16,-1 2-7 0,1 2-15 0,0-4 2 16,1 2 1-16,0 0 26 0,-1 0-13 15,0 0-1-15,-1 0 47 0,2 0 14 0,-1 0-20 16,0 0 6-16,0-1-18 0,0 1 0 0,-2 1-17 16,3-1 0-16,-1 0 30 0,1-1-5 15,-1 0-4-15,0-1-3 0,1 2 6 0,-1 0 2 16,0 0-6-16,0-1-4 0,0 1 6 0,0 0 3 15,1-1-23-15,-2 2 35 0,1-1-7 16,1 0-7-16,-1 0 8 0,1-1 12 0,-1 2-14 16,0-2-10-16,1 1-21 0,0-1 14 0,0 1-5 15,0-1 16-15,0 0-6 0,0 1 6 16,1 0 1-16,-1 0-5 0,0 0-1 0,0-3-20 16,0 3 23-16,1 0-6 0,-1 0 6 0,0-1-4 15,-1 1 20-15,0 0-19 0,0 0 10 16,2-2-14-16,-2 4 24 0,0-4-1 0,1 2-2 15,0 0-10-15,0 0 13 0,-1 0 15 16,1-1-15-16,-1 0 11 0,0 2-8 0,1-1-10 16,-1 0 8-16,1 0-2 0,-1-1 5 15,0 2 4-15,1-1 9 0,-2 1-12 0,1-1 8 16,0 0-2-16,-1 0 13 0,1 2-2 0,0-2 1 16,0-2 2-16,0 4 5 0,0-2 8 15,0 1-12-15,-1-1-3 0,0-1-11 0,-1 2 1 16,-2-1-22-16,1 0 14 0,-1 0-10 0,0 3-10 15,-2-3 0-15,1 0 22 0,-9 7-24 0,2-3 8 16,-2 3-12-16,-3 0-3 0,-4 3 7 16,0-2-14-16,0-3 3 0,0 4-4 0,0-1 18 15,1-1-19-15,-2 1 18 0,2 1-15 16,0-2 8-16,4 1-18 0,-1-4 10 0,2 2 4 16,5-1 17-16,0-1-35 0,3-2 14 0,1 0-16 15,2 0 10-15,0-1 0 0,2 1 11 0,-1-1-17 16,0 0-3-16,3 0-7 0,-3 1 0 0,2-2-11 15,0 0-11-15,0 0-20 0,1 0-26 16,3-2-21-16,-1 1-28 0,0 0 12 16,0-2-192-16,1 3-84 0,0-3 12 15,0 1 37-15,0-1-7 0,-1 0 26 0,3-2 31 16,-2 2 18-16</inkml:trace>
  <inkml:trace contextRef="#ctx0" brushRef="#br0" timeOffset="76779.26">6744 15041 471 0,'1'-1'241'16,"0"-2"-41"-16,0 0-7 0,-1 2-22 0,0 0-29 15,0-1-9-15,0 1 12 0,0 0-6 0,2 1-17 16,0-1 1-16,-2 2 4 0,2-1 3 0,0 2-26 16,2 0 28-16,-1-1-13 0,1 0 5 15,2 2-23-15,0 0 19 0,12 1-18 0,0 1 0 16,3-2 18-16,1 2-22 0,2-2-34 15,4 0 31-15,-4 3-41 0,0-2 11 0,2 1-25 16,1 0 8-16,-4-2-15 0,1 0 4 0,-2 0-2 16,-2 2 3-16,-4-2-5 0,1 2-2 0,-6-3-7 15,0-1-10-15,-4 0-11 0,-2 2 9 16,1 0-7-16,-4 0 14 0,-1 2-13 0,-1-5 20 16,0 0 0-16,0 12-8 0,-20 14-4 0,7-12 4 15,0 1 1-15,-6-1-16 0,-1 2-1 16,1 1 0-16,0-3-48 0,0 0-25 0,-2-2-43 15,-2 2-58-15,4 0 16 0,-3-4-216 0,5 1-88 16,2-4 35-16,-3 0 36 0,8-2 36 16,-1-2-6-16,3-1 44 0,3 0 20 15,0 0-35-15</inkml:trace>
  <inkml:trace contextRef="#ctx0" brushRef="#br0" timeOffset="76954.62">6923 15463 510 0,'-1'5'325'0,"0"0"-54"0,0-1-45 0,-1 2-39 15,-1-2-23-15,3 1-49 0,-2-1-38 16,0-1-45-16,0 0-55 0,2-1 1 0,-4-1-255 16,2 1-61-16,2-4 39 0,-2 1 23 15,2-3-17-15</inkml:trace>
  <inkml:trace contextRef="#ctx0" brushRef="#br0" timeOffset="83985.98">300 15233 232 0,'0'-14'233'0,"0"14"-22"16,0 0-16-16,0-14-8 0,0 14-21 16,0 0-12-16,-25-18-10 0,22 15-18 0,3 2 16 15,1 2-29-15,-4-2-12 0,1 0-13 0,4 2-10 16,-2 0-5-16,-2 2 0 0,4 5-9 16,1 1 1-16,-3 3-2 0,2 5 8 0,4 0-11 15,-6 4 6-15,2-2-9 0,1 0-13 0,2-1 6 16,-1 1-7-16,-2-2 3 0,1 0 1 0,-1-2-5 15,4-2 6-15,-1 1-9 0,-3-4-11 16,5-2-10-16,-4 0 24 0,-1-5-28 0,2 1 2 16,0-1 6-16,-1 0-5 0,1-2 15 15,2-2 5-15,0-5-17 0,2 2-5 0,-3-3-13 0,6-2 5 16,-8 0 4-16,1 0 14 0,3-1-18 16,-1-3-6-16,-1 2-3 0,-1-3-5 0,-2 2-5 15,1-1-2-15,-1 3 2 0,1-2 4 0,-1 1 3 16,0 2 5-16,-2 1 3 0,2 4-11 15,3-4 0-15,-3 0-6 0,0 0 22 0,0 4 6 16,0-3-17-16,4 4 3 0,-6 3 5 16,0 0-4-16,0 0-10 0,0 0 12 0,0 0-14 15,-4-5-6-15,4 14 12 0,0-3 11 0,4-1-9 16,-4 7-5-16,4 0 9 0,-4 0 11 16,4 0 8-16,5-1-4 0,-5 3 4 0,0 0-2 15,-3-2-10-15,8-3 21 0,-4 2-10 0,1-2-15 16,1-3 14-16,0 2 9 0,2 0-9 15,2-2 8-15,3-4-18 0,-5-1 13 0,-1-1 8 16,2 1-16-16,-6-4 10 0,-4 3-8 0,20-8-3 16,-8 4-6-16,-1-1 1 0,-1-2 11 15,-2-2-11-15,0 2 3 0,-3 0 4 0,-1-4-5 16,0 4-20-16,-4 7 8 0,0-8-19 16,0-2-12-16,0-1 9 0,0-1-3 0,-19-12 17 15,17 10-3-15,-8 4-3 0,2-1-13 0,1 2 19 16,-5 1-12-16,1-1 8 0,3-1 12 0,-1 3-7 15,-3 0-7-15,6 6 0 0,-5-3 4 16,1 0-1-16,8 1-1 0,-3-1 15 0,-1 3-9 16,1 0 0-16,3 4 13 0,-7-6 3 0,7 4-27 15,6-3 9-15,-4 2-5 0,-2 0 16 16,2 0-13-16,-2 1 0 0,6-1 14 0,1 1 0 16,-1-2 2-16,1 2-5 0,3 3 4 0,1-5-8 15,3 5-3-15,-5-4 10 0,6 0 1 16,3 0 14-16,2 0 4 0,2 0-13 0,1 0-10 15,-1 0 14-15,-1 0-4 0,0 0-7 0,2 0 11 16,-4 0-10-16,-1 0-2 0,-3 0 2 16,0 0 10-16,-1 0-14 0,-3 0 5 0,-1 0-7 15,-8 0-6-15,8 0 18 0,3-12-5 0,-11 6-8 16,-2 1 7-16,0-1-5 0,-3 2-8 16,-4-1-5-16,4-1 21 0,-1-2-21 0,-1-1 7 15,0 3-16-15,-4 0 4 0,2 4-5 0,2-5-1 16,-4 2 0-16,6 0-1 0,-2-1 6 15,1 2 0-15,-1 2 11 0,7 2-12 0,0 0 12 16,-11 0 12-16,11 0-11 0,-9 0-7 16,3 0 12-16,6 0-5 0,-8 0 1 0,8 0-9 15,0 0 21-15,-15 11 5 0,13-6-12 16,-1 0 9-16,3 4 9 0,2 0-16 0,-2-9 14 16,0 10-2-16,0 1 2 0,0 1 34 0,0 2-9 15,5 17-4-15,-1-16-12 0,0 3 5 0,1-1 12 16,0 1-5-16,0-1 18 0,-1 1-21 15,1-3-1-15,3-2-4 0,0 1-11 0,-4-3 10 16,-2 0 4-16,3-2-21 0,-3-4 9 0,0 3-5 16,2-2 15-16,-2 2-16 0,-1-4-5 0,-1-1 11 15,2 0 1-15,-2-3-12 0,0 0-1 16,0 0 13-16,2 7-3 0,-4-6 21 0,4 0 8 16,1-1-9-16,-3-2-8 0,0 2 16 15,0-5-5-15,0 2-12 0,-3-2 9 0,3 1 4 16,3-2 11-16,-3 1-10 0,4-8-19 0,0 6-7 15,-1-1 21-15,1 1-43 0,2-3 2 16,-5 1 10-16,8 2 24 0,-4 1-26 0,3 1 11 16,1-2-22-16,-4 2 17 0,0 2 10 0,1 2-26 15,-6 1 1-15,0 0 3 0,0 0-5 16,9 0 13-16,7 9-3 0,-9-4 20 0,-1 5-27 16,0-2-7-16,2 1 18 0,-1-1-16 15,1 3 5-15,-1-3 11 0,2 3 12 0,-8 3-25 16,5-2 17-16,0-1 6 0,1-2 16 0,-3 0-31 15,2-1-3-15,-6-1 30 0,6 0 3 0,-5-2-31 16,3-1 7-16,-4-2-12 0,2-1-5 16,2 2 17-16,0-3 7 0,-4 0 6 0,0 0 3 15,7 0-12-15,-7 0 6 0,16-12 8 16,-11 3-3-16,5 1-2 0,-4-2-2 0,0-1-2 16,1-3 12-16,-3-1-4 0,0 0-2 0,4-3-1 15,1 2-14-15,-2 4 4 0,-1-1-24 16,-1 5 2-16,0-2 2 0,-3 2 0 0,0 2 27 15,0 2-2-15,0 0-1 0,-2 1-2 0,2 0-32 16,-2 3 11-16,0 0 4 0,3 20-17 16,3-11 3-16,-2 0-5 0,4 3 31 0,1 4 5 15,-5-2-19-15,5 4 21 0,-4-4 2 16,4 1-17-16,-5-4-1 0,1 1 31 0,-1-1-2 16,4-2-17-16,0 1-2 0,-2-3-26 15,-1 0 1-15,1-5-25 0,-1 1-24 0,-4 0-35 16,3-3-30-16,-2 0-31 0,-2 0 16 0,0 0-236 15,0 0 32-15,0 0 28 0,0 0-84 0,5-13 27 16,-8 6 25-16,-1-1 31 0,0-1-11 0,0-3 35 16</inkml:trace>
  <inkml:trace contextRef="#ctx0" brushRef="#br0" timeOffset="84131.65">1055 15219 306 0,'-3'-6'280'0,"-1"1"-43"0,-1 5-37 16,3-3-41-16,0-2-22 0,4 0-31 0,-3 4-39 16,2-2-61-16,1 3 0 0,0 1-113 0,1-2-149 15,0 5-79-15,-1 2 10 0</inkml:trace>
  <inkml:trace contextRef="#ctx0" brushRef="#br0" timeOffset="84467.44">1315 15291 471 0,'0'-3'329'0,"2"2"-39"0,0-3-26 16,-2 3 0-16,3-2-14 0,-6 0-20 0,3 3-41 15,0-2-1-15,0 1-5 0,-2 0-8 0,2 2-45 16,-2 0 3-16,-1 1-46 0,1 1-14 0,-2 2 19 15,2 2-28-15,-4 10 25 0,3 4 4 16,-4-3-26-16,6-2-11 0,-2 4 3 0,3-10 9 16,0 5-15-16,0 1-22 0,12 15 9 0,-6-13 1 15,2-7 1-15,1 0-2 0,-1-4-3 16,5-2-5-16,0-2-40 0,-1-3-10 0,-12 0-43 16,15 0-27-16,22-13-25 0,-18 3-21 0,2 0-28 15,-1-2-25-15,0 0 16 0,-2 0-217 16,-3-6-15-16,-3 3 9 0,-1 0 27 0,1-2 20 15,1 3 46-15,-5-2-9 0,-3 0 14 16</inkml:trace>
  <inkml:trace contextRef="#ctx0" brushRef="#br0" timeOffset="84915.39">1516 15149 451 0,'0'-3'345'0,"-3"1"-42"0,-1 1-58 0,2-1-30 16,-1 2-20-16,0 0-24 0,1 0 11 15,0 4-29-15,2-1 6 0,-2 4-13 0,1 13-13 16,1-2 11-16,0-7 12 0,0 4-24 16,0 4 6-16,14 22-15 0,-9-19 14 0,0 2-22 15,-1-4-3-15,3 1-15 0,0-1-26 0,-5-2 17 16,4-3-16-16,-1 0-13 0,-1-4 6 0,0-2-37 16,-2-2 8-16,-1-2-14 0,1-1 27 15,1 1-30-15,-1-3 26 0,-1 2 1 0,0-3-6 16,0-1-14-16,-1 0-7 0,0 0 10 15,0 0-35-15,0 0 19 0,4-14-20 0,-2 9-1 16,-2-1-44-16,6-10 14 0,-3 4-10 0,-1 0 16 16,0 4-9-16,0 1 22 0,3 0 3 0,-3 2 12 15,0 1-41-15,1 1 25 0,-1 0-15 16,3 3 26-16,-1 0-1 0,-4 0 17 0,0 0 0 16,29 11 13-16,-15-2-2 0,2 0-1 0,-2 2 26 15,-1 1 1-15,1 0-6 0,1-1 11 16,-4 2-26-16,3-2-12 0,-2 0 15 0,2-1 13 15,-1-1-26-15,-3-2 1 0,-1 1-3 16,4 1 1-16,-4-4-71 0,-1-2-39 0,-2-2-19 16,-1-1-28-16,-5 0-46 0,0 0 16 0,8 0-215 15,0 0-90-15,4-12 45 0,3 5 36 0,1-1 43 16,1-3-16-16,1 1 50 0,2-1 3 16,3-2-9-16</inkml:trace>
  <inkml:trace contextRef="#ctx0" brushRef="#br0" timeOffset="85504.13">2407 15230 461 0,'-2'-4'326'0,"-2"1"-41"0,-4-7-10 0,2 4-25 16,-1 0-19-16,3 5-25 0,1 0-19 15,-3 1-28-15,3 2-10 0,-2 2 3 0,2 0 10 16,-7 12-5-16,2-2-14 0,-1 4-16 0,5 0 28 15,-1 5-25-15,2-1 0 0,3-1-5 16,0-11 3-16,0 7 8 0,0-1-14 16,12 17-22-16,-5-17-3 0,-1-1-6 0,6-2-25 15,-3-4 10-15,0-4-11 0,-1-1-2 0,3-3-13 16,-11-1 1-16,13 0-20 0,2 0-21 0,14-16-9 16,-15 7 1-16,1-2-21 0,-2 0-1 15,0-2-17-15,-1 0 15 0,-3-1 2 0,-1 1-13 16,0 2-3-16,-3 0-9 0,-2 3 6 15,1-1 3-15,-1 4 18 0,-2-2-24 0,0 3 11 16,0 2 18-16,-1-1-3 0,0 3 2 0,0 0 20 16,-2 0 0-16,1 3 28 0,0 1-13 0,1 1 9 15,0 0 5-15,0 2-13 0,0-1 18 16,4 10-15-16,-4-10 24 0,9 15-17 0,-3-7 17 16,3-4-10-16,1-1-1 0,-1-2-8 15,4-2 9-15,1 0-5 0,-1-4-18 0,-13-1 4 16,14 0 12-16,2 0-6 0,15-12-1 0,-15 6-19 15,-4-1-5-15,0 0 26 0,-1-1-7 0,-1-3-8 16,-3 1-19-16,-1-2-3 0,-2 0 7 16,-1 2 8-16,-3 1-10 0,0 9-1 15,0-8-1-15,0 1 0 0,-14-10-1 0,3 6 2 16,3 5-13-16,-3 2 9 0,1 1 17 0,1 3-4 16,-1 0-9-16,-3 0-4 0,-3 0 3 0,1 0-38 15,-15 12-2-15,17-9 6 0,4 1-104 16,2-2-25-16,-1 1-45 0,2-3-56 0,2 3 23 15,2-2-247-15,1 0 39 0,1 0 39 0,2-2 2 16,2 1 28-16,2-1 23 0,0 0 34 16,2 1 12-16,11-3-17 0</inkml:trace>
  <inkml:trace contextRef="#ctx0" brushRef="#br0" timeOffset="85897.14">2786 15271 643 0,'1'3'360'0,"1"-1"4"16,-1 5-49-16,0 0 21 0,2 11-34 15,2-1-17-15,-2 1-44 0,-2 0-4 16,6 0-36-16,-4-2-26 0,1 1-13 0,-2-2-13 16,1-1-22-16,-1-4-10 0,0-2-21 0,-2 0 1 15,2 0-19-15,0-4 1 0,-2 0-18 16,1 0 4-16,0-1 2 0,-1-2-12 0,1 1-16 16,0-1 19-16,-1-2-23 0,-1 0 3 0,2-1-9 15,-1-4-18-15,0 2 21 0,0-1-10 16,1-4-28-16,4-11-28 0,-5 12 7 0,5-22 19 15,1 13 8-15,-1 2-20 0,2 2 4 16,0 0 1-16,-1 3 21 0,-1 2-1 0,0 2-51 16,1 0 13-16,-2 6 3 0,2 0 37 0,-6 0 15 15,0 0-1-15,8 0 5 0,12 14-3 0,-8-3 23 16,-1 2-22-16,0 1 7 0,-2 0 13 16,-1-2-15-16,0 2-6 0,1-1 7 0,-3 0 1 15,0-3-21-15,-2-3-25 0,1-3-15 16,-1 3 3-16,-2-3-59 0,1-1-30 0,-1-1-17 15,-2-2-35-15,2 1-60 0,-2-1 21 16,0 0-215-16,0 0-59 0,7 0 44 0,4-12 21 16,0 3 28-16,2-2 26 0,3 1 23 0,0 0 18 15,0 1 27-15</inkml:trace>
  <inkml:trace contextRef="#ctx0" brushRef="#br0" timeOffset="86323.14">3100 15129 774 0,'-1'-3'277'0,"-1"-1"-12"15,2 1-17-15,-1 3-16 0,0 1 4 0,1 3 17 16,1-1-30-16,-2 4 30 0,2 0-17 0,-2 16 6 16,1-11 1-16,0 9-15 0,12 32-15 15,-7-23-3-15,0-2-24 0,-1-2-10 16,0 5-30-16,0-4 3 0,2-1-29 15,-1-3-3-15,1-1-9 0,0-3-23 0,-1-4-28 16,-1-4-30-16,0-4-24 0,1-3-44 0,0-1 5 16,-5-3-129-16,0 0-51 0,7 0-87 0,11-18 30 15,-6 5 26-15,-3-1 21 0,-4-2-266 16,-2 4 50-16,0 1 18 0,-1 2 20 0,2-5 40 16,-4 14 4-16,0-11 27 0,0 2 10 15,0-2 18-15</inkml:trace>
  <inkml:trace contextRef="#ctx0" brushRef="#br0" timeOffset="86521.95">3146 15340 354 0,'-6'-2'402'0,"2"4"-60"15,0-5-25-15,0 2-39 0,0 1 6 16,2-2-22-16,-2 4-32 0,2-4-25 0,0 2-23 16,1 0 1-16,1 0-13 0,0-1-34 15,1-1-13-15,3 0-15 0,1 0-62 0,0 0-31 16,0 0-40-16,0-1-21 0,3 3-38 15,10-5-57-15,2 1-30 0,-3 1 14 0,2-2-272 16,-4 4 14-16,1-2 44 0,-2 3 23 0,-2-1 28 16,-12 1 22-16,10 0-7 0</inkml:trace>
  <inkml:trace contextRef="#ctx0" brushRef="#br0" timeOffset="87272.62">3465 15359 843 0,'0'1'333'0,"0"0"-24"0,1 0 14 0,0 0-42 15,-1-1-36-15,0-1 19 0,0-1-27 0,0 0-24 16,-2 1-30-16,0-2 2 0,-1-1-21 16,0 0-14-16,-1 0-10 0,0 0-21 0,-3 0-7 15,1 3-6-15,0 0-34 0,0-1 4 0,-1 0-2 16,-1 1-15-16,8 1-8 0,-11 0 2 15,-15 10-21-15,14 0 17 0,-1 0 1 0,4 2 10 16,1 5-10-16,3 1-1 0,2 0 9 0,1 1-9 16,2-10-9-16,0 3-11 0,0-1 9 15,0 3-13-15,13 12 4 0,-8-16-1 0,0-3-2 16,2-3 3-16,0-2-8 0,-1-1-10 16,1-1-18-16,-7 0-24 0,9 0 0 0,14-16-17 15,-12 7 15-15,0-1 0 0,-3 0 2 0,0-3-38 16,1-3 1-16,-3 1-2 0,-1 0 5 15,-1-2-7-15,-2 6 17 0,-1 0-5 0,-1 0-5 16,0 1 30-16,0 10 8 0,0-7 8 16,0 7-9-16,0-7 23 0,0 7 3 0,0-8-7 15,0 8 2-15,0 0 0 0,0 0 49 0,-8-8-4 16,7 9-4-16,0 4 2 0,0-3 7 16,1 5 9-16,0-2 1 0,0 3 7 0,3 9-3 15,-3-10 1-15,0 6 0 0,8 17 5 16,-1-14-10-16,3-1-1 0,-2 0-5 0,2-2-17 15,-2-6 14-15,2 2-7 0,-1-2-9 16,-1-2-3-16,1-1 7 0,-1-3-2 0,-1-1-8 16,-7 0-7-16,0 0-12 0,10 0-10 0,13-11-5 15,-11 2-1-15,-2 0-25 0,-4 0 2 16,3-3 3-16,-3-3 0 0,-1 0 11 0,-1 0-20 16,-2 2 20-16,1-2 0 0,-2 3 3 15,-1 12 5-15,0-7 10 0,0-1-8 0,0 8 2 16,0-7-3-16,0 7-4 0,0 0 7 0,-1-11 8 15,1 12 1-15,-2 2 7 0,2 0 16 16,0 3 5-16,0 1-6 0,0-1 17 0,4 17-15 16,-4-13 30-16,12 21-18 0,-4-10 3 15,0-2-4-15,2 1-6 0,3-2 7 0,1-3 1 16,1 1-1-16,-1-2-12 0,1-5 0 0,0 0-33 16,-3-7-23-16,-12-2-38 0,13 0 7 15,15-12-83-15,-16 1-27 0,-5-3-41 16,-1-1-37-16,1-4 24 0,-5-3-225 0,-2 11-54 15,0-5 51-15,0-5 39 0,0-3 23 0,0 2 30 16,-11-25 20-16,7 23 49 0,-3 0-2 16,0 2 0-16</inkml:trace>
  <inkml:trace contextRef="#ctx0" brushRef="#br0" timeOffset="87422.96">3725 15155 534 0,'-13'-9'288'0,"3"3"-32"0,-3-1-5 0,-2 1-23 15,6 2-13-15,1-2-18 0,-1 5-21 0,4 0-28 16,5 1-16-16,0 0-16 0,-8 0-6 15,8 0-21-15,-8 0-38 0,8 0-19 0,-8 0-57 16,8 0-60-16,-10 11 8 0,8-8-233 16,0 2-82-16,3-1 7 0,0 2 45 0,-1-2 28 15,1-1 14-15</inkml:trace>
  <inkml:trace contextRef="#ctx0" brushRef="#br0" timeOffset="87870.33">3782 15328 668 0,'9'12'256'0,"2"2"-37"0,1 1-11 0,-2 2-7 15,1-2-12-15,1 0-37 0,-3-1-2 0,1 0-15 16,-5-3 4-16,-2-2-21 0,1 0-18 16,-1-3 9-16,-1-1 0 0,0 1 0 15,-1-3 30-15,1 2 2 0,-2-2-16 0,0-3-1 16,0 0-11-16,0 0 4 0,0 0 6 0,0 0-21 15,-10 8 3-15,9-8-16 0,-2-1-4 0,1 0-19 16,-3-2 1-16,3-1-11 0,-1 0 0 16,2-1-8-16,-1 1 2 0,1-2-20 15,0 0 15-15,0-1-20 0,1 0 7 0,0 7-19 16,0-12 4-16,12-17 6 0,-5 14-4 0,2-3 9 16,1 3-7-16,2 4-8 0,-1 1 14 0,1 1-20 15,2-1 8-15,-5 6-14 0,3 2 4 0,-3 2 6 16,1 0-13-16,-3 0-15 0,14 12 20 15,-7-5-3-15,-2 6 12 0,2 0-3 0,-4 2 5 16,-2 0-21-16,-1 2 14 0,-2-3-3 0,1 2-15 16,-3-3-11-16,-2-1 30 0,1-4-6 15,0 1-1-15,-2-4-33 0,0 1 3 0,0-6-54 16,0 0-40-16,0 0-24 0,0 6-41 16,0-6-46-16,0 0 23 0,0 9-124 0,2-13-92 15,0 0-5-15,9-5 31 0,3-3 27 0,0 0 22 16,0-1 14-16,4-1 17 0,-1 3 3 15</inkml:trace>
  <inkml:trace contextRef="#ctx0" brushRef="#br0" timeOffset="88259.2">4336 15295 448 0,'2'-5'379'0,"-1"-3"-20"0,-2 3-34 16,-1 2-14-16,0-2-42 0,-1 3-33 0,-1 0 3 16,-3 2 1-16,2 0-33 0,-1 0-17 15,1 0-21-15,-11 5-22 0,0 1-30 0,1 4 2 16,4-2-8-16,-3 3-25 0,1-1 6 0,4 0-33 15,2-2 16-15,0 4-14 0,2-3-2 16,2-3-5-16,0 0 9 0,3 0-22 0,0-2-1 16,0-4-5-16,0 0 2 0,0 0-22 15,0 0 4-15,0 0-4 0,13 12 8 0,-6-11-15 16,-1 0-15-16,2 0 2 0,-1-1-24 0,13 2-3 16,-2-1 6-16,1 0-10 0,3-1-8 0,-8 3 10 15,3-1 27-15,-4-2-3 0,0 0-8 0,-4 2 0 16,-2 1 9-16,0 0 10 0,-2 0-4 15,-1 1 0-15,-2-2 45 0,0 2-13 0,-2 0-1 16,0-4 14-16,0 0-25 0,0 7 30 16,-19 9-1-16,7-6-18 0,-4 0-6 0,1-3 8 15,-4 0-35-15,0-1 23 0,2 1 0 0,-4-1-3 16,4-3-2-16,-4 1-67 0,7-3-58 16,2 0-25-16,3-1-23 0,9 0-52 0,-7 0 20 15,7 0-163-15,-9 0-130 0,-1-12 37 16,10 8 32-16,3 0 20 0,8-7 64 0,3-2 11 15,7 2 10-15,7-1 4 0</inkml:trace>
  <inkml:trace contextRef="#ctx0" brushRef="#br0" timeOffset="88568.99">4908 15121 497 0,'7'-9'379'0,"-3"2"-56"16,-1 0-17-16,-1 4-4 0,-1-2-25 0,-1 1-33 15,1 0 5-15,-1 2-33 0,0-1-24 16,0 2-20-16,0 0-20 0,0 2 11 0,-1 2-5 16,1 1-2-16,0 4-12 0,1 10 5 15,-1-6 7-15,0 5-10 0,0 3 5 16,15 26-7-16,-9-20-4 0,0 1-11 0,0-2-11 0,1-2-24 16,0-2 3-16,-1-1-9 0,0-1-25 15,-2-4 7-15,0-2-10 0,0-4-33 0,-2-2-24 16,-1-3-40-16,0-2-34 0,1 0 8 15,-2-2-152-15,0 0-56 0,0 0 26 0,1-10-292 16,-1 4 19-16,-1 0 38 0,1 1 44 0,-1-2 3 16,0 1 60-16,-1-1 16 0,2 0 34 15,-12-12-9-15,5 8 63 0</inkml:trace>
  <inkml:trace contextRef="#ctx0" brushRef="#br0" timeOffset="89479.19">4823 15252 816 0,'-4'0'345'16,"1"-2"-23"-16,1 2-10 0,0-2-40 0,-1 1 15 16,1 1-19-16,1 0-24 0,2 0 18 0,1 0-24 15,3-2-2-15,0 2-23 0,2 2-25 0,12-1-9 16,-9-1-19-16,5 0-23 0,5 0-13 0,3 0-12 16,2 0-10-16,1 0-12 0,1 0-5 15,1 0-34-15,1 0-17 0,0 0-14 0,2 0-30 16,-1 0-12-16,30-10-2 0,-33 8-21 15,-2-4 3-15,-3 1-43 0,-2-1 12 0,-2 2 8 16,-3-3-13-16,0 0 13 0,-5 4-24 0,-5-4-4 16,0 3 24-16,-3-1 12 0,0-2 15 0,-2 7-5 15,0 0 6-15,0-7-4 0,0 0-4 16,-15-13 44-16,4 11-10 0,2 3-2 0,-5-3 1 16,1 1 3-16,-2 1 21 0,4 5-19 15,1-3-13-15,1 2 16 0,1 3 18 0,1-1-10 16,2 1 12-16,5 0 2 0,0 0-2 15,-10 0 0-15,10 0-2 0,-19 21-1 16,13-6-1-16,2 3 100 0,2 0 10 0,1 1 6 16,1-9 9-16,0 6-15 0,12 21 0 0,-5-13-12 15,0 1-9-15,1-3-4 0,1 2-12 0,-1-4-4 16,-2 0-4-16,0-2 1 0,0-3-23 16,-1-4 8-16,-1-3-4 0,-2-2-6 0,0-1 16 15,0-2-6-15,0 0-5 0,0-3-6 16,-2 0-6-16,0 0-31 0,0 0-15 0,10-12-6 15,-3 0 0-15,0-1-27 0,0-1-3 0,0-1-17 16,1 1-3-16,-1-4 25 0,1 5-8 16,-1 1-21-16,-1 3 22 0,1 3 18 15,-3 2-19-15,0 1 14 0,0-1-11 0,-1 2 14 16,0 2-9-16,-3 0 4 0,0 0 13 0,0 0 17 16,9 0-6-16,6 18 10 0,-7-7 9 0,0-4 13 15,2 8-7-15,-2-2 6 0,0 1 12 16,0 0-2-16,0 1 4 0,1-3-4 0,0 3 17 15,0-3 1-15,1-1-2 0,1 1-18 0,-3-4 6 16,-1-3 2-16,-1-1 7 0,2-1-11 16,-1 0 7-16,1-2-4 0,-1-1-4 0,-7 0-8 15,14 0 7-15,17-11-13 0,-13 4 0 16,0-1-4-16,-4-3 0 0,1-2-15 0,-1 1-2 16,1-2-1-16,-4-1-4 0,1-2-15 15,-5 0 13-15,2 2-3 0,-3-2 7 0,-2 3-13 16,1-1 16-16,-5 4-9 0,1 1-11 0,-1 10 17 15,0-5 3-15,0 5-7 0,0 0 3 16,-15-14-4-16,11 11 0 0,0 2-7 0,-1 2 2 16,1-1 17-16,-2 3-16 0,-4 6 10 0,0 3-7 15,1 2 18-15,4 1 7 0,-1-1 2 16,3 2-7-16,1 0 11 0,2-1-5 0,0-15-14 16,0 14 1-16,0 1 0 0,17 13 18 0,-6-16-19 15,1-2 15-15,2 0-12 0,-1-3 13 16,2-3-11-16,-2-3-5 0,-13-1-25 15,16 0-28-15,16-9-13 0,-15 4-28 0,0-1 13 16,1-3 9-16,-3 4-66 0,2-1-44 0,-1 1-29 16,-2-3-8-16,-4 2-36 0,3 0-49 15,-3 2 31-15,-2 1-231 0,-2-1 47 0,0 3 4 16,-3-1 40-16,-1-1 41 0,0 3-12 0,-2 0 55 16,0 0-6-16,0 0 40 0</inkml:trace>
  <inkml:trace contextRef="#ctx0" brushRef="#br0" timeOffset="90624.75">338 15812 592 0,'0'0'204'15,"0"0"-43"-15,-13 0-16 0,13 0 9 0,0 0-30 16,-25 21-13-16,27-23 4 0,-4 2-3 0,-1 2-5 16,1-1-20-16,-2 2 9 0,2-2-6 15,-1 1-6-15,3-2-5 0,0 3 3 0,0 1 0 16,3-1-1-16,-3 0 3 0,2 2-17 15,-2-4 14-15,2 5-16 0,2-1 28 0,-1 4-11 16,3-7-17-16,-1 3 13 0,1-4 1 16,4 2 18-16,0-5-12 0,-3 5 21 0,5-4-37 15,-1-1-1-15,3 0-1 0,-1-5 3 0,-7 5-13 16,6-6-5-16,-1 2-6 0,-4-1-5 0,5-1-4 16,-6 0-19-16,1-1-2 0,-1-1-2 15,0 1 7-15,-3 1 1 0,0-3-12 0,-3 2-9 16,0 0-19-16,-3 1 11 0,0-1 14 0,-1 0 5 15,0 3-8-15,0 3-18 0,-1-4 14 0,-1 3-9 16,3-1 4-16,-6 4 16 0,-2 0-20 16,-1 1-3-16,3 0-2 0,-2 2 18 0,0 1-4 15,0 1 9-15,-2 3-21 0,5-2-2 0,-3 3 20 16,-2 3 3-16,1-3-23 0,2 5 8 16,-1 1-6-16,5 1 25 0,-2 1-39 0,1-1 8 15,1 1 37-15,4-1-22 0,-2-1 5 16,2 7 17-16,2-2-8 0,0-10-11 0,12 15 7 15,-6-8 4-15,3 4 3 0,3-5-15 0,-1-5 11 16,5-1 11-16,-1-2-34 0,4 0 10 16,5-3 1-16,-8-3-40 0,2-4 5 0,8 1-51 15,-5-5-33-15,2 0-29 0,2-1 15 0,-8-7-176 16,1 2-151-16,0-1 41 0,0 6 29 16,0-3 29-16,-13 3 14 0,8-1 17 0,-3-2 11 15</inkml:trace>
  <inkml:trace contextRef="#ctx0" brushRef="#br0" timeOffset="91130.19">616 15784 520 0,'0'4'196'0,"-4"3"14"0,4 2 2 15,-1 0-4-15,4 7-10 0,-3-8 11 16,0 5-5-16,12 17-16 0,-3-12 22 0,-1 4-18 15,-2-5-32-15,2-2-11 0,-2-1 10 0,3 6-21 16,-5-6-14-16,1 2-1 0,-2-3-12 16,2-1-30-16,-3-4-8 0,0 1-7 0,0-3-8 15,2-1 27-15,-2-2 2 0,1 0 5 16,-3-3-7-16,0 0-3 0,-3-11-16 0,1 8-10 16,0-2-22-16,-2-3 5 0,2 0-4 0,-3-3-39 15,-2-3-7-15,4-1-32 0,-5 1 20 0,4 0 25 16,-1 1-23-16,5 2-6 0,-4 0 10 15,1-3 4-15,1 5-20 0,2 9 41 0,0-6-22 16,0-3 29-16,0 9-39 0,0-8 23 0,0-2-14 16,0 3 36-16,16-8-28 0,-16 15 8 15,0 0 14-15,11-14-21 0,-4 8 13 0,0 3-7 16,1 0 0-16,3 6-7 0,-11-3 3 0,8 0 2 16,13 12 52-16,-8-1-21 0,-5 1 9 15,1 1 2-15,2 1-27 0,-2 1 22 0,-2 2 7 16,0-1-16-16,0 0-8 0,2 0 6 15,-5-3 12-15,-2 1-27 0,0 1 23 0,0-3-4 16,0 0-69-16,-1-6-5 0,4 5-12 0,-5-2-16 16,2-2-45-16,-2-7-32 0,0 6-13 0,0 1-31 15,-12 5 19-15,10-10-222 0,2-2-65 16,0 0 53-16,7 3 29 0,-5-6 24 0,3-4-23 16,1 3 19-16,-1-2 38 0,4-3 28 15</inkml:trace>
  <inkml:trace contextRef="#ctx0" brushRef="#br0" timeOffset="91474.42">1093 15858 314 0,'-7'-5'324'16,"1"0"-24"-16,1 2-52 0,-2-2-16 0,0-1-4 15,1 5-19-15,-1-3-8 0,0 4-38 0,7 0-4 16,-9 0-23-16,9 0-18 0,-8 0-9 0,-2 0-8 16,3 0-4-16,-10 8-22 0,12 0-5 0,-5 0-1 15,4 4-10-15,0 0 25 0,3 2-21 16,2 1-22-16,-5 4 36 0,6-3-5 0,0-6 5 16,0 2-30-16,0 4 24 0,14 15-23 15,-8-19-23-15,1 0-7 0,5-1 25 0,-1-3-7 16,0-3-5-16,-11-5-16 0,14 0-39 15,-1 0-34-15,16-7-35 0,-13-3-7 0,0-4-34 16,0 6-48-16,-3-3 16 0,-2 3-202 0,2-1-69 16,-6 4 36-16,-1-2 35 0,-2 0 23 15,0 1 22-15,0 2-6 0,-1-2 23 0</inkml:trace>
  <inkml:trace contextRef="#ctx0" brushRef="#br0" timeOffset="92375.7">1124 15813 494 0,'-2'0'283'0,"2"0"-42"16,0 2-32-16,2-1-11 0,-4 2-22 0,2 2 4 15,5 4-2-15,-1-1-15 0,6 6 9 16,-4-4-11-16,5 2-29 0,-5-1 24 0,2 0-38 16,2 2 18-16,3 0 3 0,-5-1-16 0,1 0-12 15,1 0-9-15,-1-2-14 0,-1 5 1 16,-3-6-10-16,-2-2 5 0,0-2-4 0,1 0-10 15,-2-2-5-15,-1-1 6 0,0 2-15 16,0-2 27-16,1 0-21 0,-2 0 2 0,0-2 3 16,0 0-17-16,0 0 2 0,0 0-15 0,-13 11-4 15,11-11 0-15,-9 0 0 0,-1 0-12 16,3-2 21-16,9 2-25 0,-13-11-19 0,5 3-6 16,4 0 1-16,0 2-5 0,4-2 22 0,0 8-1 15,0-9 0-15,0 2-23 0,0-2-10 16,13-5 13-16,-6 8-4 0,2-7 3 0,2-1-18 15,1 2 13-15,-1-1 0 0,2 2 3 0,-2 1 1 16,-2 3 1-16,-3 3-8 0,4 0-16 0,-5 4 8 16,-3-3 4-16,5 2 2 0,-7 1 23 15,0 0-24-15,6 0 3 0,6 11 2 0,-8-8 2 16,5 7 35-16,-1-1 14 0,0 4-17 16,-2-3 18-16,-1-1-12 0,-1-2 10 0,1 9-18 15,2-1 14-15,0-2 5 0,2 0-9 0,-3-5 6 16,-2 1-20-16,2-1 16 0,-2-4-2 0,-2 1-5 15,4-1-11-15,-3 0 3 0,1-1-2 0,3 0 20 16,-2-1-7-16,0-1-14 0,1 1 7 16,-1-2 3-16,1 0 7 0,1 1-12 0,-7-1-16 15,0 0 18-15,27-12-14 0,-15 3 28 0,-2 1-11 16,2-4-8-16,-4-2-16 16,-3-1 12-16,0-2 2 0,-2 5 10 0,0-3-23 15,0-1 4-15,-3 1-4 0,0 5 11 0,0 10-9 16,0-9-12-16,0 2 32 0,0 7-2 0,0-8-16 15,0 8-1-15,0-7 10 0,0 7-3 16,0 0-16-16,0-7 18 0,0 12-16 0,0-1 0 16,0 4 6-16,3 8 10 0,-3-7-2 15,0 5 11-15,13 19 17 0,-5-12-10 0,1 2 0 16,-2 2 5-16,4-1-15 0,1 2-3 0,-3-4 5 16,2 4 8-16,-2-4-2 0,2 3 1 0,-2-1-2 15,1-1-16-15,-4-1 13 0,0-1 7 0,-3 2-7 16,-2-4 6-16,-1-9-2 0,0 2 1 15,0 5 18-15,-16 14 3 0,5-18 6 16,-1-1 7-16,-4 0-2 0,-4-5-15 0,3 0 17 16,-5-7-7-16,1 3-10 0,10-3-13 0,-6 0-1 15,-22-10 1-15,20 3-7 0,0-6-4 16,6 4 19-16,-1-3-24 0,1 0 5 0,5-3-23 16,0 1 1-16,3-3-4 0,4 0-14 0,1 7-18 15,0-4 3-15,12-20-27 0,-6 15-5 16,5 1-9-16,2 1-19 0,1-2 9 0,2 2-53 15,4 3-27-15,-4 0 5 0,3 0-34 0,-1 0-24 16,-2 2 2-16,0 3-35 0,-1-2 24 0,2 3 20 16,-5 0 19-16,-1 3-271 0,-1 1 29 15,-2 1 26-15,2 2 46 0,6-3 42 16,2 4-12-16,-1-5 26 0,0 1 21 0</inkml:trace>
  <inkml:trace contextRef="#ctx0" brushRef="#br0" timeOffset="92670.08">1810 15925 473 0,'-2'-5'301'0,"-1"4"-43"0,1-2-7 16,-1 1-37-16,1 2-10 0,2 1 10 15,-2 4-23-15,2 0 13 0,0 1 11 16,2 15-26-16,-2-11-20 0,0 7-17 0,10 26 55 15,-8-19-22-15,2-3-30 0,1 3-3 16,-1-2-21-16,3 1-7 0,-3-2-5 0,-2-1-35 16,4-6 1-16,-3 3-20 0,-1-8-20 15,-1 1-35-15,1-4-1 0,-2-2-76 0,2 0-32 16,-2-4-41-16,0 0-69 0,-4 0 17 0,4-1-279 16,-3-2 6-16,2-2 38 0,-1 0 63 0,0-2-2 15,-4-7 28-15,4-1 18 0,-3 3-32 16,-2-2-7-16</inkml:trace>
  <inkml:trace contextRef="#ctx0" brushRef="#br0" timeOffset="92956.47">1775 16029 373 0,'-2'-7'377'16,"2"2"-61"-16,-2 0-17 0,2-2-28 0,-2 2-17 16,2-2-5-16,0 1-35 0,0-1-36 15,0-2 20-15,14-7-42 0,-6 5 2 0,-1 1-18 16,3 6-15-16,1-3-32 0,-1 4-8 15,1 0 25-15,-4 3-11 0,18 11-10 0,-9-5 16 16,0 2 6-16,-3 4-23 0,2 0 6 0,-4 3-6 16,-1 2-1-16,-1-3-20 0,-4 3 10 0,0-3-22 15,-2-2 8-15,-3-1-13 0,0-4 2 16,0 3 3-16,-12 8-16 0,2-7 8 0,2 0-26 16,-3-3-49-16,0-3-5 0,3-1 2 0,0-4-108 15,8 0-35-15,-7 0-50 0,7 0 20 16,-25-12-229-16,15 0-57 0,4 3 36 0,3 3 31 15,0-2 54-15,0 2 10 0,1-2 28 0,2 2 15 16,0 6 22-16</inkml:trace>
  <inkml:trace contextRef="#ctx0" brushRef="#br0" timeOffset="93270.53">2030 15783 827 0,'2'-4'322'0,"-2"0"-16"0,2 1-28 0,-1 1-36 16,1-1-45-16,-2 3 15 0,1 1-22 0,0 1 20 16,0 3 19-16,0 2 0 0,5 9 1 15,-1 4 0-15,0-1-13 0,2 2-13 0,-3 0-6 16,4 5-18-16,-2-3-12 0,-2 3-15 16,2-2-22-16,1-2-7 0,-2 3-5 0,-1-4-30 15,4-1-12-15,-4-2 6 0,2 0-9 0,0-4-16 16,1-2-17-16,0-4-18 0,1-3-32 0,-3-1-19 15,1-2-43-15,1-2 7 0,-7 0-82 16,7 0-47-16,14-11-34 0,-11 8-28 0,3-7 24 16,-6 3-209-16,2-3-84 0,-2 0 77 15,-3 1 2-15,-2 0 23 0,2 1 38 0,-3 0 24 16,0-9 25-16,-1 3 14 0,0 2 4 0</inkml:trace>
  <inkml:trace contextRef="#ctx0" brushRef="#br0" timeOffset="93453.01">2147 15922 556 0,'-4'0'365'0,"-1"1"-3"0,2-1-65 15,1 0-7-15,0 0-16 0,-1 0-58 0,1 0 9 16,1-1-59-16,-2-1 5 0,3 2-52 16,2 0 15-16,0-3-43 0,1 1-73 0,0-2-30 15,0-1-53-15,3 2-51 0,9-4 11 0,-6-1-239 16,2 0-61-16,2 2 27 0,-4-2 24 15,0 5 12-15,0 1 30 0,-2-2 8 0</inkml:trace>
  <inkml:trace contextRef="#ctx0" brushRef="#br0" timeOffset="93886.81">2297 16019 835 0,'-1'5'286'16,"2"0"-26"-16,0-2-12 0,1 1-14 0,-1 1-8 16,2-2-30-16,-1-1 29 0,1 0-51 0,2-1-4 15,-2 1-17-15,5-1 9 0,-4-2-18 16,5 0-62-16,-3-1 9 0,2 2 1 0,13-14 0 16,-6 7-22-16,-5 1-9 0,-3 0-23 0,5-2-2 15,-3 1 8-15,-3 2-5 0,-2 0-8 16,0 1 15-16,-1-1-4 0,0 1-1 0,-1-1 7 15,-1 3-6-15,-1-2-4 0,0 4 15 0,0 0-9 16,0 0 1-16,0-5 5 0,0 5-10 16,0 0-12-16,-12-14 2 0,7 12 8 0,3 2-12 15,0 1-9-15,-2 1 7 0,-1 1 8 0,2 0-10 16,-6 9-12-16,5-2 9 0,0 4 8 16,3-1 1-16,0 0 5 0,1-4-19 0,0 4 0 15,0 3 8-15,13 17-16 0,-7-18 10 0,-1-1-40 16,6-2 10-16,2-4-17 0,1 1 4 15,4-4-67-15,-1-3-44 0,-8-2-18 0,6 0-37 16,20-10-55-16,-15 1 23 0,0 1-259 0,1-1 37 16,-1-1 31-16,-3 1 13 0,2 2 16 15,1-3 24-15,-2 0 20 0,1 3 68 0,-2-1 4 16</inkml:trace>
  <inkml:trace contextRef="#ctx0" brushRef="#br0" timeOffset="94180.83">2840 15983 416 0,'-3'0'380'0,"0"-2"-35"0,1 2-14 16,0-1-40-16,-3 1-21 0,1-1-38 0,-2 1-29 15,0 1 30-15,-2-2-23 0,1 1-31 16,1-1-20-16,6 1-15 0,-8 0 12 0,-4 0-36 16,-15 13-13-16,14-4 20 0,-2 1-25 0,3 0 19 15,1 1-6-15,0 2-8 0,2-1-24 16,3 2 11-16,1 3-12 0,4-5-4 0,-2-1-17 15,3-11 0-15,0 9 3 0,0 0-4 0,13 11-19 16,-7-12-23-16,1-2-13 0,0-3-13 16,1-2-28-16,0-2 3 0,-1 1-85 0,18-10-38 15,-11 3-24-15,-1-5-24 0,-1 3-50 16,2-2 23-16,-5-1-173 0,-2 1-62 0,3 0 39 16,-4-1 30-16,-3 0 17 0,-1 0 39 15,-2 2 4-15,0 0 24 0,0 3-8 0</inkml:trace>
  <inkml:trace contextRef="#ctx0" brushRef="#br0" timeOffset="94418.03">2748 15802 491 0,'-2'-5'341'15,"0"0"-59"-15,1 3-15 0,0-1 10 16,0 3 2-16,1 1-35 0,0 2 63 0,0 4-42 16,2-1 2-16,3 13 11 0,-5-9-20 0,9 23-5 15,-4-8-27-15,3-1-10 0,-2 2-21 16,5 1-20-16,-2-4-15 0,-1 1-17 0,3 1-16 15,0-4-42-15,0 1-25 0,0-3-33 16,-1 0-44-16,-1-4-33 0,1-3 6 0,-1 2-91 16,-1-10-60-16,-2 0-32 0,-1-2-50 0,-1-1 27 15,2-1-257-15,-6 0 25 0,0 0 36 16,0 0 34-16,8 0 25 0,-1 0 69 0,0 0 5 16,3 0 28-16,20-11-46 0</inkml:trace>
  <inkml:trace contextRef="#ctx0" brushRef="#br0" timeOffset="95276.71">3378 16165 377 0,'-3'2'307'16,"1"0"-38"-16,0-1-27 0,1 1-9 0,0-2-29 15,-1 1-14-15,0-1-5 0,3 1 5 0,0-1 3 16,0-1-45-16,1 0 1 0,0-1-6 16,-1-2-39-16,3 0-9 0,6-6-3 0,-1-3-19 15,-3 5-3-15,3-7-30 0,-1-2-2 16,-1-5-23-16,-1 3-15 0,1-4-13 0,-5 0 8 15,3-1-7-15,-4 2-19 0,-1 8 8 0,0-5-6 16,0-2 0-16,0 0 18 0,0 0-10 16,-14-18 12-16,11 21 17 0,-1 5-5 0,-1 3-13 15,2 2 5-15,-3 2 9 0,3 3-7 0,-1 0 21 16,-1 1-7-16,1 2 7 0,-1 0 16 16,5 0-6-16,0 0 9 0,-8 0-1 0,-8 16-7 15,11 0 13-15,-2-3 9 0,1 3 0 0,2 0 41 16,2 1-26-16,2 2 7 0,0-9-7 15,0 7 18-15,0 3 19 0,10 22-5 0,-5-17-10 16,1 0-9-16,0-1-25 0,1-1 17 0,2 0-9 16,-1 0-10-16,1 2 0 0,0-5-18 15,0-1-11-15,-2-2 17 0,-1-2 8 0,-2-6-27 16,0 0 15-16,1-4-14 0,-3 0 9 0,1-1 14 16,-1 0-32-16,0-3 4 0,0 0 5 15,1-1-11-15,-3 0-22 0,0 0 3 0,0 0-6 16,16-20-17-16,-9 6 3 0,-1-1-28 15,-1 0 8-15,3 1-4 0,1-2-24 0,-3 3 22 16,1 0 28-16,-1 5-9 0,0-1-19 0,-2 1 6 16,1 3 34-16,-1 0-10 0,1 3-6 15,-1 2 28-15,-4 0-17 0,0 0 28 0,23 10-1 16,-11-2 26-16,1 3 4 0,0 3-2 16,1-3 9-16,-3 2-14 0,1 2 3 0,1-1 15 15,-2-2-13-15,-1-1-13 0,-1 0 0 16,-1-2-12-16,-3-3-16 0,3 0 0 0,-2-3-69 15,-1-1-24-15,1-1-28 0,-1-1-29 0,-5 0-39 16,0 0 17-16,9 0-216 0,-3 0-58 16,12-12 23-16,-9 7 16 0,2-5 52 0,0 3 28 15,-3 0 3-15,-2 0 41 0,-1 2 16 16</inkml:trace>
  <inkml:trace contextRef="#ctx0" brushRef="#br0" timeOffset="95961.21">3853 16099 677 0,'-2'-18'334'0,"-3"3"-54"0,3 5 3 16,-1 1-27-16,-1 3-44 0,2 2-3 0,1-1-25 16,-3 2-12-16,1 1-4 0,1 1 5 15,-2 2-30-15,-1 1-12 0,1 0-17 0,-5 8-19 16,0 2-9-16,0 1 25 0,-1 2-1 16,5-1-27-16,1 3 12 0,0 0 15 0,2 2-9 15,1-5-25-15,0-1-14 0,1-13-8 0,0 9 9 16,0 1-39-16,0-4 18 0,0 0-6 0,11 4 6 15,-8-6 4-15,1-2-16 0,1-2-13 16,1-2-25-16,0 2 1 0,8-6-29 0,-4-2-20 16,2-2 4-16,-2-1-6 0,0 0-16 15,-3-6 1-15,-1 1 10 0,-1 1 0 0,0 0 5 16,-2-1 7-16,0-1-7 0,-1 5 21 0,-1 4 7 16,-1 3 5-16,0-1-8 0,0 3 17 15,0 3-2-15,-2 1 18 0,2 1 13 0,-1 3 12 16,0-1 2-16,3 2 18 0,-1 1 1 15,3 11 5-15,-4-10-5 0,0 1 4 0,0 2-5 16,0 3-4-16,0 2-6 0,12 14 22 0,-4-18-18 16,-1-1 22-16,0-3 1 0,-1-1-16 15,2-4 9-15,-1-1 1 0,-1 0-22 0,-6-2 2 16,9 0-9-16,3 0-20 0,11-20 22 16,-10 11-17-16,-3 0 8 0,4-2-2 0,-5-2-2 15,0-2-1-15,-1-4-70 0,-2 2-12 0,-1 2 8 16,-3 3 26-16,0 1 6 0,-2 3 2 0,0 0 4 15,0 8-4-15,0 0 3 0,0 0-17 16,0-8 9-16,0 8 24 0,-13-7-32 0,8 7 34 16,0 0-24-16,3 2 22 0,-2-1-4 15,0 2-24-15,0-1 45 0,2 1-23 0,1 1-7 16,0-1-2-16,1-1-8 0,0 2 17 0,1 0 35 16,2 0-28-16,0 1-12 0,6 6 26 0,-1-5-19 15,5 4 6-15,-2-1-12 0,3 0 21 16,0 1-3-16,2-1 1 0,-3 2-24 0,-1 1 16 15,0-2 27-15,-1 1-39 0,-5-3 10 16,1 6 36-16,-2-4-27 0,-2-3 6 0,-1 0-5 16,-2-7 2-16,0 0-4 0,0 8-11 0,0-1-40 15,-11 3-2-15,8-7-39 0,-11 4-30 16,3-2-43-16,-1-3-41 0,2-1 19 0,2 0-270 16,8-1 34-16,-8 0 14 0,-13-11 27 15,8 1 23-15,3-1 23 0,6 1 12 16,-2-3 36-16</inkml:trace>
  <inkml:trace contextRef="#ctx0" brushRef="#br0" timeOffset="96392.78">4162 15934 456 0,'1'-1'379'0,"-1"1"-31"0,0 3-25 16,0-2-40-16,1 3 38 0,-1 3-44 0,1 0-4 15,4 12-7-15,1 2-24 0,-3 0-37 0,2 3-11 16,0-2-13-16,0 0-25 0,0 1-18 16,1 1-16-16,-3-7-19 0,1 4-10 0,-2-3 2 15,0-5-10-15,-1-2-4 0,0-2-7 16,-1-2-11-16,1-2 4 0,-1 0 1 0,0-2-6 16,0-3-23-16,0 0 5 0,0 0 4 15,-2 1-32-15,1-1-13 0,1-4-6 0,0-1-20 16,0 0-11-16,-1-2 2 0,6-8-38 0,-5 6 6 15,6-10 8-15,1 7 10 0,-2 0 5 0,-1 6 4 16,1 0 3-16,-1 1 4 0,1 2 3 16,-1 3 2-16,3 3 4 0,-7-3 44 0,0 0 4 15,23 11 23-15,-11-1-29 0,-2 2 7 16,2 0 17-16,0 2-13 0,-1 0-8 0,-1-3-7 16,-1 2 10-16,-1-3-7 0,-2-3-33 0,-3-1-23 15,3 0 6-15,-3-2-44 0,-1-1-35 16,1-3-21-16,-2 0-44 0,1 0-47 0,-2 0 19 15,0 0-220-15,0 0-44 0,25-13 27 0,-9 4 44 16,3-2 12-16,2 2 37 0,2 0 7 16,2 2 14-16,3 0 23 0</inkml:trace>
  <inkml:trace contextRef="#ctx0" brushRef="#br0" timeOffset="97207.09">4937 16051 298 0,'-1'-6'362'0,"0"-1"-69"0,0 1-7 0,-6-7-43 16,0-1-2-16,-1 2-21 0,1 2-32 0,-2 1 18 15,1 5-53-15,-1 0 26 0,3 4-11 0,-1-3-32 16,7 3-3-16,-8 0-24 0,-12 12-11 15,10 0 44-15,1 4 26 0,-3 1-12 0,7 4 1 16,-1 1-5-16,3-2-9 0,2 4-19 16,1-11 5-16,0 6-20 0,10 23 3 0,-3-19-12 15,1 0-13-15,3-5-17 0,0-2 5 0,1-1-1 16,1-3-6-16,0-2-29 0,0-4-2 0,-2-2-4 16,1-4-18-16,-12 0-20 0,11 0-8 0,17-19-22 15,-12 8-15-15,-3-1-10 0,-1-2 6 16,0-1-41-16,-3-2 0 0,-4 0-3 15,5-4 19-15,-3 4-13 0,-1 0 21 0,-5 2 15 16,5 2 18-16,-4 3 1 0,0 1-9 0,1 2 12 16,-1 3 11-16,0 1 2 0,-1-1-9 0,-2 5 2 15,1-1 30-15,0 1 16 0,-1 1-2 16,0 1 34-16,-1 2-5 0,2 2-4 0,0 0 16 16,1 13-18-16,-1-11 33 0,0 5-6 0,0 3 1 15,12 20-4-15,-6-18-4 0,2-2-7 16,1-1 1-16,-1 0-10 0,1-4-3 0,1-3-4 15,2 1 8-15,-5-3-9 0,3-4 9 0,-1-2-16 16,-1 2 9-16,-8-3-15 0,7 0-1 16,5 0-7-16,14-17-3 0,-14 8 4 0,-3-1-16 15,0-1-6-15,-3 3 15 0,0-6-16 0,-3 2 11 16,-3 1-6-16,0 0-1 0,0 11-7 16,0-12 9-16,-13-17-6 0,4 13-18 0,-1 2 16 15,-2 2 8-15,0-2-3 0,0 2-16 0,-1 7 12 16,0-3 4-16,0 2-13 0,1 3-7 15,3 2-10-15,-2 1 7 0,11 0-31 16,-8 0 4-16,1 0-47 0,-4 13-8 0,7-10-6 16,-1 1-21-16,3-2-40 0,-1 2-38 15,3 1 20-15,-2-1-181 0,2-2 29 0,1 1 30 16,0 1-107-16,3-2 28 0,-1-1 13 0,3 1 26 16,0-2 20-16,0 3 67 0,3-3-3 15</inkml:trace>
  <inkml:trace contextRef="#ctx0" brushRef="#br0" timeOffset="97545.6">5428 16133 323 0,'4'-3'341'0,"-1"2"-53"0,1-1-8 16,-2-1-13-16,0 0 27 0,0 1-60 15,1-1 7-15,-3-1-29 0,2 2-24 0,-4-2-21 16,0 2 13-16,0-2-19 0,0 2-23 0,-1-1-18 15,-1-2-11-15,-1 3-13 0,0 1 3 16,-2 1-14-16,0-1 3 0,1 2-18 0,-2-1-3 16,-16 15-18-16,10-5 20 0,2 2-2 0,0 2-10 15,1 2-3-15,2 2-7 0,3-3 6 16,-1 4-6-16,6-5-1 0,1-14-34 16,0 13 10-16,0-1-1 0,14 12-53 0,-6-19 4 15,1 1-9-15,-2-5-26 0,0 1-7 0,0-5-15 16,-7 3-17-16,20-10-8 0,-9-2-15 0,1 1-12 15,-3-1-56-15,2-3 17 0,-1-3-148 16,-1 1-87-16,-3-3 29 0,1-2 27 0,-3-5-1 16,0 3 10-16,-4 2 39 0,0 10-3 15,0-5 44-15</inkml:trace>
  <inkml:trace contextRef="#ctx0" brushRef="#br0" timeOffset="98396.09">5364 15857 229 0,'-3'-2'294'0,"1"-1"-37"0,-2 1-4 0,1 0-26 16,1-1-46-16,1 3 1 0,-1-2-12 0,0 0-1 16,1 2-14-16,0 0 19 0,1 1 10 0,0 2-21 15,1-3-8-15,0 5 3 0,1 0-9 0,-2 2-24 16,5 10-12-16,3 0 50 0,-2 3-15 16,0 1-12-16,1 3-10 0,0 1-9 0,2 1 1 15,-2 0-23-15,2 1-16 0,-3-2 3 16,2 4 2-16,-1-3-20 0,1 1 5 0,-1-1-10 15,-1-4 7-15,1 0-22 0,0-2 1 0,0-2-13 16,-1-3-1-16,0 1 1 0,-1-7-2 16,-1-3-12-16,0-3 2 0,0-1-16 0,1-1-25 15,2-1 18-15,-7 0-9 0,0 0-7 0,12 0-14 16,15-16 3-16,-14 7-30 0,2-3-2 16,1 3 11-16,-3-3-9 0,-2 2 20 0,5-2 0 15,-3-3-5-15,-4 3 10 0,5-1 12 16,-9 0-13-16,2 2 21 0,-3 0-17 0,0 1 11 15,-4 2 22-15,1 0-11 0,5-5 19 0,-5 3-23 16,1 1 0-16,-2 9 44 0,0-7-11 16,0 7 0-16,0-8 17 0,0 1-5 0,0 7-2 15,-11-13-15-15,7 9-7 0,0 1 4 16,0-1-10-16,0 1 6 0,1 2-2 0,-2 2 0 16,1-1 1-16,-1 3 11 0,-4 6 10 0,-1 3 6 15,5 0-10-15,-4 4 2 0,8-2 1 0,0 3 8 16,-1 2-7-16,1 0 23 0,1-11-29 15,0 4 10-15,0 0-13 0,0 2 0 16,15 15-2-16,-9-21-8 0,2 4 13 0,-1-5 9 16,3-3-6-16,-1-1-9 0,0-2-11 0,-9-1 12 15,13 0-2-15,22-10-2 0,-16 5-7 0,-3-5-13 16,4-1 12-16,-6 0-16 0,2-3 0 16,-3-3-10-16,0 2-10 0,-2-2 12 0,-2 0-15 15,1-3 32-15,-4-1 2 0,-1 1-30 16,-2-2 20-16,0 4 7 0,-2 1-6 0,-1 17 17 15,0-11-21-15,0 3 15 0,0 0-5 0,0 0 5 16,-11-1 0-16,8 4 0 0,-1 5-6 0,-1-1-13 16,0 2-10-16,2 0 24 0,-1 1 12 15,1 0-9-15,-1 2-1 0,0 1-6 0,2-1 2 16,-1 0 3-16,2 1-2 0,-1 1 0 16,2-1-1-16,0 2 3 0,0-7-2 0,0 0-24 15,0 6 29-15,0 1-7 0,16 11-2 0,-11-10 2 16,0 0 2-16,1-3 3 0,0-2 17 15,5 6-38-15,-2 3 23 0,3-2-2 16,-3 0-1-16,2 0 1 0,-1-2 1 0,-3 1-1 16,-1-2 7-16,-1-1-26 0,-1 1 17 0,-1 0 4 15,0-3 0-15,-1 1-12 0,-2-1 20 16,1 1-6-16,0 0 0 0,-1-5-29 0,0 0-13 16,0 6-17-16,0-6-12 0,0 6-34 15,0-6-32-15,-14 12-51 0,11-11 17 0,-2 1-245 16,1-2-65-16,-2 0 50 0,1 0 26 0,1 0 27 15,0 0 13-15,1 0 56 0,1-2-3 0,3 2 49 16</inkml:trace>
  <inkml:trace contextRef="#ctx0" brushRef="#br0" timeOffset="99617.32">6568 15973 915 0,'-3'-5'284'0,"0"3"-7"0,0-1-47 15,-2 5 4-15,0-1-25 0,-6 12 4 0,1-3-42 16,0 3-19-16,2 2 47 0,-1 1-11 16,3 2-10-16,-1 1-16 0,2 1-5 0,2-3-21 15,1-2-6-15,2 3-25 0,0-3 7 16,0-8-12-16,0 1-11 0,0 3-15 0,11 10 10 15,-6-12-32-15,0-6 20 0,0 3-10 0,-1-3-12 16,3-1-8-16,-1 0 7 0,0-4-12 0,-6 2 2 16,21-10-26-16,-9-1 2 0,4 1-15 15,-6-5 1-15,-3 1-17 0,6-3 4 0,-9 0-45 16,-1 1 18-16,-2-3 2 0,-1 10 4 16,0-3 3-16,-10-15 4 0,1 15 2 0,6 3 3 15,-3 2 15-15,0 2-15 0,-1 2-8 0,0 0 17 16,2 2 6-16,-2 0 2 0,1 0 0 0,1 1 0 15,-2 0-1-15,2 0-27 0,5 0 7 16,0 0 13-16,0 0 6 0,-7 0-26 0,7 0 5 16,0 0 7-16,0 0 28 0,-8 3-31 15,10-5 5-15,2 0 14 0,-1 0 4 0,1-1-6 16,1 3-14-16,9-8 37 0,-2 2-11 16,1 1-16-16,1-2 26 0,3 1-19 0,-7 0 6 15,6 1 8-15,0 2-21 0,-3-1 1 16,-1 2 54-16,0 2-8 0,-12 0-11 0,13 0-1 15,13 11-4-15,-11-4 4 0,-3 4 28 0,0 2-3 16,-3 0 7-16,1 1 12 0,-2 6-14 0,-2-1 5 16,0 0-14-16,-2 1 13 0,-1 4-1 15,-1-3-4-15,-2 4 0 0,0-13-13 0,0 6-2 16,0 3 3-16,0 3-17 0,0 0 12 0,-13 24-19 16,10-28 16-16,-1 2-13 0,1-3 1 0,-1 3-2 15,2-4-13-15,1-5 6 0,-1-1-2 16,2-2 3-16,0-1-12 0,0-1 6 0,0-3 6 15,0-5 5-15,0 0-13 0,0 7-3 16,12 6 14-16,-8-10-9 0,1-1-2 0,1-1-5 16,0 0 13-16,1-1-16 0,0 0 3 0,2 0-19 15,2 0 13-15,18-15 5 0,-15 9-8 0,1-3-9 16,-3-1 11-16,-2 1-13 0,-1-3 10 16,-3 3-17-16,-4 0 13 0,3-5-18 15,-4 0 14-15,-1 14 5 0,0-10-23 0,0-2 31 16,-13-10-7-16,7 15 1 0,-4-3-5 0,1 5-7 15,-4-3 28-15,-1 4-24 0,-4-1 16 0,2 1-8 16,-1 1 12-16,-4 0-5 0,7 1 4 16,2 0-6-16,1 2 18 0,-5-4-21 0,3 3 15 15,3 1-6-15,3-2 12 0,2 2-5 0,-1 0 6 16,3 0 5-16,3 0 4 0,0 0-7 16,0 0 4-16,0 0-7 0,0 0 4 0,-8-7-7 15,10 3 5-15,2 0-6 0,-1 3-4 0,10-8 12 16,-2 2-5-16,4-1-9 0,0-1 4 15,0 2-16-15,2 0 2 0,1-1-12 0,0 2-5 16,1-3-30-16,-2 3-17 0,1-2-1 16,2 1 7-16,-3 0-65 0,2 0-20 0,-2-1-19 15,-3 1-24-15,-2-2-47 0,-1 1 23 0,-2 1-280 16,-4 2 23-16,-1 4 31 0,-1-3 31 0,-3 1 26 16,0 3 49-16,0 0-5 0,0 0 44 15,-13-5 8-15</inkml:trace>
  <inkml:trace contextRef="#ctx0" brushRef="#br0" timeOffset="101615.26">390 16622 636 0,'0'0'213'0,"0"0"-6"15,0 0-9-15,0 0-9 0,0 0-20 0,0 0-11 16,0 0-29-16,0 0 12 0,0 0-18 0,0 0-15 16,0 0 13-16,0 0-16 0,0 0 5 15,0 0-12-15,0 0-18 0,0 0-4 0,17-1 3 16,-17-3-21-16,-2-1 10 0,-3-2-18 0,5 0-5 15,0 2-3-15,-2-4-11 0,-2 1 18 16,-1 1-3-16,-3 1-20 0,0-1-1 0,8 0 35 16,-9 3-37-16,5 0 19 0,0 3-23 0,-1-1 11 15,-6 1-19-15,6 4 20 0,-3 1-15 16,1 6-17-16,-5 0-2 0,4 5 13 0,5 4-2 16,-3 4-10-16,-2 0 5 0,4 3 23 0,2-1-13 15,0 1-9-15,2 1 31 0,0-15-19 16,0 7 16-16,0 3-17 0,0-3 11 0,11 17-8 15,-6-24-6-15,-1-2 10 0,1-2-1 16,-1-1-11-16,5-6-5 0,-2-1 19 0,2-3 3 16,2-5 2-16,3-2-29 0,-1 1 8 15,1-3 9-15,-1-3-23 0,-4-2 23 0,0 2-20 16,-2-1-6-16,-1 1-15 0,3 3 14 0,-7-7-1 16,3 1-14-16,-8 0 2 0,3 4 0 0,0 7 7 15,0-4-5-15,0 1 13 0,0 1-16 16,0 9 23-16,-10-18-5 0,9 16 4 0,-1-3 2 15,2 4-3-15,-4 0 21 0,4-1-10 0,-2-1 12 16,-1 5-22-16,2-1-4 0,1-1-3 16,-1-1 23-16,-1 2 4 0,2 3-11 0,0 6-15 15,-5-6 19-15,5 5 1 0,-2-1-6 0,2 3 8 16,2-1 22-16,0 4-32 0,1 0 32 0,4-2-43 16,-5 9 17-16,-2-3 7 0,7-1-14 15,-3-1 10-15,2-2-4 0,-2 4-8 0,2-2 10 16,1-7 10-16,-7-3-2 0,0 4-18 0,12 11-25 15,-4-17-15-15,-4 1-7 0,1 1-12 16,1-3-31-16,-4 0-20 0,-1-5-31 0,5-2-57 16,2-3 18-16,-2-3-286 0,-4 3 47 15,5-2 28-15,-3 3 0 0,2-5 27 0,-4 6 44 16,2-9 22-16</inkml:trace>
  <inkml:trace contextRef="#ctx0" brushRef="#br0" timeOffset="101897.43">540 16477 530 0,'5'-3'226'0,"-10"3"-34"0,7 6-8 0,1 0-11 16,1 2-8-16,0 3-22 0,1 3 1 0,4 7-1 15,0 3-20-15,-3-2 12 0,-1 3-10 0,7 1-16 16,-12-2-6-16,4 2 9 0,-4 2-13 15,4-6-4-15,0 1-38 0,-1-4 3 0,-3-9-11 16,0 3-16-16,0-2-7 0,0 1-23 16,0-2-22-16,0-2 1 0,0-8-25 0,0 6-10 15,14 1-41-15,-10-14-14 0,1 0 10 0,-1-5-227 16,2 2 22-16,-1-7 23 0,0 3 19 0,-1 1-94 16,-1-3 15-16,1 1 17 0</inkml:trace>
  <inkml:trace contextRef="#ctx0" brushRef="#br0" timeOffset="102139.92">666 16491 496 0,'-3'-9'322'0,"3"4"-61"15,-1 2-28-15,1 3-19 0,-3-1-28 16,3 0-28-16,0 1-6 0,2 7-23 0,1 5-2 16,-3 3 11-16,4 5-12 0,0 3 4 15,-1 3-11-15,1-1 3 0,1 4-24 0,0 0-12 16,-1-1 6-16,2-4-24 0,-3-1 32 0,1-1-35 15,0-1 3-15,1-3-5 0,-2-1-7 16,-1-3-34-16,5 1 0 0,-3-1-23 0,-4-14-21 16,0 7-20-16,0 1-17 0,0-8-42 15,9 17-28-15,-9-10 13 0,5-5-150 0,-5 1-144 16,0-3-3-16,0 0 35 0,0 0 20 0,0 0 37 16,0 0-9-16,0 6 3 0</inkml:trace>
  <inkml:trace contextRef="#ctx0" brushRef="#br0" timeOffset="102520.61">1237 16598 296 0,'-2'-6'324'0,"2"2"-59"0,0 0-46 16,0 1-23-16,0 3 1 0,0 3-17 0,2 0 16 16,-2 4 7-16,8 11-13 0,-5-1-7 0,3 8-19 15,2 1-21-15,-4 2-17 0,3 0-11 0,-1-2 34 16,-2 3-15-16,1-4-15 0,0 0-9 15,-3 0-13-15,3-2 1 0,1-2-11 0,-4-4-20 16,1-5-46-16,-1-2 9 0,0-3-33 16,-2-1-45-16,0-2-14 0,0-4-54 0,0 0-81 15,-4 2 19-15,2-3-250 0,1 0 33 0,-3-3-45 16,0 0 27-16,-3-5 72 0,-5-1 29 16,2 0 13-16,-9-7 5 0</inkml:trace>
  <inkml:trace contextRef="#ctx0" brushRef="#br0" timeOffset="103399.33">1080 16781 544 0,'-8'-1'301'0,"6"0"-38"0,0-1 8 0,0-1-36 0,-3 3 6 15,5 0-3-15,2-3-60 0,-4 3 6 16,2-2-36-16,5-2 0 0,1 4-27 0,1 0-1 16,-2-3-30-16,6 3-19 0,5-2-4 0,-9 2 22 15,12-5-27-15,-5 4-6 0,-1 0 9 16,8 0-24-16,0-1-7 0,0 1 15 0,0-1-10 15,5-5-14-15,0 6 3 0,-2-1 0 16,-2 1-9-16,1-2-19 0,2 0 0 0,-4-1-34 16,-4-2 13-16,-5 2-9 0,5-1-4 0,1-1 4 15,-7 2-23-15,-4-2-3 0,0-2 2 16,-2 5 7-16,-1-2-2 0,-1 1 2 0,-1-1 6 16,2 1 9-16,-2 1-3 0,-2-1-1 0,0 0 10 15,0 4 24-15,0 0-8 0,0 0 19 16,0-9-15-16,-13-1 5 0,10 6 9 0,0 1-7 15,-3 1 28-15,1-1 7 0,-1 0-3 0,2 1-20 16,-1 0 9-16,1 0-3 0,-2 2 14 16,2 0-24-16,0-2 27 0,4 2-6 0,0 0-4 15,-7 11 37-15,3 4 23 0,2 2-43 0,0 3 38 16,2-9-3-16,0 6-19 0,0 2-6 0,0 3 50 16,13 26-36-16,-9-23 23 0,0-1-13 15,-1 0-3-15,4-1 4 0,-2-2-23 16,3-2 1-16,-1-4-3 0,-3 0-12 0,-1-5-7 15,0-3 25-15,-2 1-12 0,0-5-13 16,-1 1 10-16,0-3-19 0,2 2 4 0,-2-3 15 16,0 0-20-16,0 0-23 0,-2-3 3 0,2-2-12 15,0 2-22-15,0-4 30 0,0 3-25 16,2-14-2-16,-2 10-7 0,0-1 5 0,0-3 1 16,0-2 4-16,0 5-33 0,0 1 28 15,0 0-24-15,0 2 26 0,0 6 15 0,11-15-22 16,-11 11 7-16,2 2 2 0,0-2-8 0,2 4 26 15,2-2-14-15,-4 4 14 0,3-1 11 0,7 10-2 16,2-3 0-16,-2 2 21 0,0 4-6 16,2-3 18-16,-2 5 6 0,3-2 7 0,-1-1-7 15,-1 2-2-15,-2-4 6 0,3 0-2 0,-5 0-13 16,2-4 16-16,-3 0-19 0,0-2 10 0,-1-2 7 16,-3-2 9-16,4 0-21 0,-8-1-8 15,0 0-6-15,9 0 21 0,14-10-14 0,-9 1 8 16,-1 1-13-16,-1-4-13 0,-1 0-11 15,-1-1 3-15,-2-2-17 0,-2 2 10 0,-3-1-7 16,3-2-15-16,-4 2 9 0,-1 3-4 0,-1 1-14 16,0 2 20-16,0 8-8 0,0-7-18 0,0 0 30 15,0 7-18-15,0-7 9 0,0 7 8 16,0 0 2-16,-11-11 9 0,10 14 10 0,-2 0-10 16,1 0 5-16,1 3 5 0,0 1-4 0,1-2 28 15,-1 3-27-15,2-2 21 0,-1 3-23 0,0 3 23 16,0 0-26-16,15 14 21 0,-11-16-8 15,2-5-7-15,1 2-17 0,0-3-7 0,7 4 4 16,3-3-84-16,-1-3-12 0,-5-2-21 16,2 0-39-16,4 0-36 0,23-12-34 0,-17 6 23 15,0-2-259-15,0 5 29 0,3-4 20 0,-2 2 34 16,-1 3 41-16,0-5 27 0,1 3 19 0,1-2 12 16</inkml:trace>
  <inkml:trace contextRef="#ctx0" brushRef="#br0" timeOffset="104896.58">2435 16907 634 0,'0'3'272'15,"-1"-1"-30"-15,-1 1-33 0,5 1-7 16,-6-1 21-16,3 1-6 0,0-1-41 0,2-1 8 16,-1 3-16-16,0-2-22 0,0-1-22 15,1 1 7-15,-1-1-19 0,0 3-8 0,0-4 10 16,3 0-38-16,-2-1 8 0,0 0-30 0,2-2 27 16,0 2-9-16,1-4-18 0,-1 1-12 0,6-11-8 15,-5 4-40-15,0-3 4 0,-2 0-32 16,0-3-8-16,-3-6-1 0,0 13-2 0,0-5 7 15,0-4-4-15,-14-17 16 0,5 17-11 16,4 3 10-16,-2 1 11 0,1 2 10 0,0 5-5 16,-1 4-10-16,3 1-2 0,-1 0 9 0,0 0 3 15,1 2-13-15,4 0 14 0,0 0 22 16,-6 0-22-16,-5 13 19 0,8-9-16 0,0 0 5 16,-1 1 8-16,4 0 3 0,-1-2 1 0,1 3 2 15,-1 0 14-15,3-2-4 0,-2-4-4 16,13 16 20-16,-1-7-30 0,-5-4 6 0,6 1 19 15,-1-2-11-15,-2 0-16 0,5 1 15 0,2 2-7 16,-3-1-7-16,0-3 15 0,-2 0-28 16,2 5 34-16,-3-3-23 0,4 0 16 0,-6 1-10 15,-2 1-20-15,0-1 4 0,-3-2 15 0,1 1-10 16,-2 2 8-16,-1-2-22 0,0 0 22 16,0 2-6-16,0-1-5 0,3 10 21 0,-3-5 2 15,-1-1-13-15,-1-2 6 0,1 1-9 16,2-4-3-16,-3 2 16 0,0-2-7 0,2 1-6 15,-1-2-8-15,-1-4 15 0,0 0-20 0,0 0 15 16,0 7-14-16,0-7 2 0,10 15 29 0,-6-15-22 16,0 2-19-16,0-2 24 0,2 0 7 15,-2 0-21-15,2-2 16 0,2 2 2 0,15-11-27 16,-8 4 9-16,1 0-2 0,-3-2 6 16,0-4 10-16,-2 2 0 0,0-4-7 0,-3-2-12 15,0 3 7-15,-1-3 16 0,-6 5-18 0,-1 1 14 16,3-5 6-16,0 5-4 0,-3 2-3 15,0 9-3-15,0-6 20 0,0 6-1 0,0-10 4 16,0 10 13-16,0-7-26 0,-13-1-17 0,12 5 20 16,-2 1-17-16,-2 2 23 0,3 2-19 0,-2-1 23 15,0 1 2-15,1 3-6 0,-1 10 8 16,-1 1 16-16,2 1-30 0,2 0 11 0,1-10-4 16,0 6 25-16,0 3 0 0,15 16-4 0,-6-17-5 15,-1-1-10-15,6-2-3 0,-2-2-1 16,1-3 11-16,3 0-17 0,0-5 24 0,0-2-30 15,-7 0 11-15,6 0-2 0,16-14-75 16,-13 5 2-16,-1-2-18 0,-3 0 10 0,0-4-27 16,-3-2-3-16,-1 1-21 0,1-4-11 0,-1 3-1 15,-3-5-6-15,-5 3 9 0,3 2 10 16,-1 0 8-16,-4 12 16 0,0-4 37 0,0 1-5 16,0 1 24-16,0 7-2 0,0-7 13 15,0 7 9-15,0 0-3 0,0 0 6 0,-12-11 31 16,10 12 14-16,-1 2-6 0,1 0 12 0,0 1 0 15,0 2 19-15,0 10-2 0,-1-2 22 16,2 1-35-16,0 2 31 0,1-8-4 0,0 3 1 16,0 0 2-16,0 1-9 0,11 15 21 0,-9-16-1 15,0-1-17-15,0-2-14 0,0-2-11 0,-1-2-5 16,1 1-25-16,-2-1-1 0,2-1 42 16,-1-2 11-16,0 2-17 0,-1-1-3 0,1-1 2 15,-1 0 13-15,1-1-13 0,-1-1-9 16,0-1-11-16,-1 1-3 0,1-3-13 0,0 0-13 15,0-2-10-15,0 0 4 0,0-3 8 0,0 2-17 16,1-2 1-16,-1-1-25 0,0-1-7 16,0-4-4-16,9-16 22 0,-4 18-18 0,1 0 24 15,-2 4-11-15,2 0 4 0,1 3 3 0,-1 4 20 16,-1-1-11-16,-5 2-8 0,0 0 6 16,25 13 2-16,-9-6 1 0,-4 2 2 0,2 3 0 15,0-2 2-15,-1 5 53 0,-2-6 19 16,-1 3-6-16,5-1-1 0,-7 0-12 0,1-1 1 15,-3-5-5-15,-1 2-2 0,0 0-16 0,-1-4 4 16,-1-2-14-16,-1 4 32 0,0-3-22 0,-1-1 9 16,1 2 1-16,0-3-6 0,0 3-8 0,0-2 28 15,-2 0-12-15,1 1-1 0,-1-2-4 16,0 0-7-16,0 0-17 0,0 0 9 0,2-14-24 16,-1 9 7-16,0 0 7 0,0-2-12 0,6-6 6 15,-3-3 4-15,-1 4-9 0,-1 1-7 16,-1 3-6-16,6-3 15 0,-1-1-22 0,1 0 7 15,-3 4 36-15,2 2-20 0,-1 2 7 0,0 1-16 16,0 3-4-16,-5 0 29 0,0 0 8 0,0 0-4 16,9 0 2-16,10 16 15 0,-10-5 0 15,-3-2-10-15,3 3 4 0,0-2-1 0,-3-1 1 16,-2 0-8-16,4 2 10 0,-3-2-17 0,-1-2 7 16,0-2-21-16,-1 3-25 0,0-4 9 15,-1 1-38-15,1-2 7 0,-1 2-64 0,0-1 6 16,1-1-3-16,1 1-51 0,-1-1-21 0,0 2-1 15,2-2-31-15,6 6 20 0,-2-4-141 16,0-2-100-16,0 1-3 0,8 1 23 0,-8-5 44 16,4 0 43-16,4 0 18 0,2 0 17 0,3 0-4 15</inkml:trace>
  <inkml:trace contextRef="#ctx0" brushRef="#br0" timeOffset="105573.12">3756 16920 439 0,'1'-5'200'16,"1"1"-22"-16,0-2-7 0,-1 1-12 0,-1 2-5 15,1-1-9-15,0-3-14 0,0 4 9 16,0-2-9-16,-1-1-8 0,0 2-14 0,1-2 15 16,-1 3-13-16,0 3 19 0,0 0-8 0,0-8 3 15,0 8 20-15,0-9 2 0,0 9-43 0,-13-15 23 16,9 12-19-16,-1 1-11 0,-1 0-16 16,-8-4-8-16,2 5-8 0,0-1-5 0,2 2 45 15,10 0 4-15,-13 0-11 0,-14 16-8 0,15-8-11 16,-1 4 6-16,3 3 7 0,1 4-19 15,3-1 3-15,0 0-13 0,2-1-1 16,4 4-15-16,0-13 14 0,0 5-26 0,0 2 14 16,12 15-14-16,-5-17 14 0,1-2-28 0,-2-4 4 15,1-4 8-15,-1 2-8 0,-1-4-13 0,1-1-9 16,-6 0 9-16,0 0-10 0,25-11-23 0,-13 4 12 16,-2-3-12-16,1 0 1 0,-3-4 3 15,2 0-4-15,-3 3 2 0,2-3-28 0,-6-1-7 16,4-1 3-16,-6 3 29 0,5-1 14 15,-6 3 12-15,1 4-14 0,0 1 0 0,-1 6 19 16,0 0-32-16,0-7 15 0,0 7 2 0,0 0 0 16,0 0 1-16,2-10-4 0,-4 14 3 15,3-1 23-15,-2 2 5 0,2-2 13 0,0 4-6 16,2 11-5-16,-3-10 1 0,8 17 5 0,-3-11-5 16,1-2 0-16,2 2 5 0,-1-3 8 15,-2-4-12-15,1-2-3 0,0 0-6 0,-1-1 18 16,0-4-20-16,1 2 1 0,0-2 3 15,-6 0 1-15,0 0-9 0,14 0 9 0,14-16-11 16,-17 5-7-16,1 1 14 0,-3-1-29 0,2-1 15 16,-3-2-18-16,1 0 25 0,-2 1-17 15,-1 0 1-15,-2 2 10 0,0 4-4 0,2 1 0 16,-4 1-3-16,-1-1 2 0,1 3-11 0,-2 1-1 16,2 2 7-16,-2 0 8 0,0 0-5 15,0 0 8-15,2 15-3 0,3-1 9 0,-3-2 3 16,2 3 10-16,1 1-11 0,0-5 14 0,2 5-25 15,-1-2 24-15,1 0-12 0,1-6-1 16,-2 0-5-16,-2-3-8 0,0-1-9 0,0-1-35 16,1-3 5-16,-1 0-77 0,-4 0-46 0,0 0-45 15,0 0-53-15,12-12 29 0,-8 9-262 16,-3-3 17-16,0 0 16 0,1 1 57 0,-2-2 28 16,0 0 25-16,0-3 25 0,0-1 12 0,-13-15 17 15,9 15 16-15</inkml:trace>
  <inkml:trace contextRef="#ctx0" brushRef="#br0" timeOffset="105740.21">3952 16658 227 0,'-4'-7'419'16,"0"0"-39"-16,-1 2-84 0,2 1-29 0,0 0-27 16,0 0-43-16,0 1-14 0,0 1-67 15,1 1-14-15,0-1-45 0,0 1-46 0,1 1-53 16,1 0 3-16,-2 0-317 0,1 2-16 0,0-2 13 15,1 1 45-15,0 2 17 0,1-1 17 16</inkml:trace>
  <inkml:trace contextRef="#ctx0" brushRef="#br0" timeOffset="106389.82">4195 16761 317 0,'1'1'360'0,"0"3"-22"16,0 0-44-16,1 2-11 0,-1-1-36 0,0 2-12 15,0 0-20-15,6 10 10 0,-7-6-21 0,0 2-38 16,0 0-17-16,0-2 11 0,9 10-22 0,-7-11 5 16,0-3-25-16,0-1-9 0,-1 0-2 0,-1-1-33 15,2-2 30-15,-2 1-4 0,2 0-6 16,-2-1-8-16,1-1 2 0,0 1-10 15,0-1-1-15,0-2-13 0,1-2-22 0,-1-1-2 16,0 1-21-16,1 0 4 0,0-3-29 0,1 1 31 16,-1-2-28-16,4-8-11 0,0-1 15 0,-1 5-21 15,0 1 26-15,0 1 3 16,-2 1-11-16,2 4 6 0,-1-1-10 0,0 2 10 16,0 0-6-16,2 1-5 0,0 1-3 0,-6 0 22 15,11 0 4-15,15 15 1 0,-12-7-9 0,-5-2 17 16,3 6-17-16,1 1 10 0,-4-1-10 15,2-3-16-15,-2 5 13 0,-8-6 18 0,6-1-19 16,-2 0 3-16,-2-1-15 0,0-4-11 16,0 1 8-16,1-1 5 0,0-1-21 0,-1 0 2 15,3-1-7-15,-6 0-45 0,0 0-6 0,6 0 10 16,-6 0-12-16,25-15-11 0,-14 5 3 0,1 1 18 16,-2-3-4-16,1-5 2 0,-4 4 11 15,-2 1-8-15,3-3 34 0,-3 4-9 0,-3 3 30 16,1-1 26-16,-1 2-14 0,0 2 24 15,3 2 27-15,-3 0 27 0,-1 0-31 0,0 3 8 16,1 0-4-16,-2 0 69 0,0 0-19 0,10 17-9 16,-4-3 9-16,4 0-9 0,-4 2 19 0,1 1-8 15,0-1-29-15,2 1 4 0,-1-2-18 16,0-1 13-16,-1 0-11 0,-2-4-11 0,-2-5-29 16,0 2-1-16,-1-4-31 0,1-1-24 15,1 0 3-15,-4-2-74 0,0 0-42 0,0 0-50 16,14-13-35-16,-6 2 22 0,-3-4-225 0,2 1 35 15,-5-5-62-15,0 5 33 0,6-3 28 16,-4 1 24-16,-4-3 67 0,0 10 11 16,0-5-18-16</inkml:trace>
  <inkml:trace contextRef="#ctx0" brushRef="#br0" timeOffset="106542.19">4626 16644 842 0,'-12'-6'304'16,"1"5"-39"-16,1 0-30 0,3 1-34 15,1 0-25-15,0 0-18 0,6 0-14 0,0 0-50 16,0 0-36-16,-8 0-63 0,8 0-22 0,0 0 2 16,0 0-249-16,-14 10-100 0,14-7 22 0,1-1 26 15,2 1 12-15,0 1 25 0</inkml:trace>
  <inkml:trace contextRef="#ctx0" brushRef="#br0" timeOffset="106942.15">4853 16827 386 0,'2'5'370'0,"0"0"-28"16,-3 1-48-16,2 0-22 0,0-1-22 15,-1 2-27-15,0 0-18 0,-1-4 9 0,1-3-23 16,0 7-21-16,0-7-20 0,0 8-15 0,0-1 2 16,0-7-14-16,0 7-13 0,0-7-2 0,0 8-21 15,0-8 16-15,0 7-1 0,0-7 3 16,0 7-11-16,0-7-11 0,0 0-37 0,0 0 23 15,-4 9-12-15,3-11-8 0,0 2 3 16,0-5-5-16,1 1-29 0,0-1 13 0,6-8-7 16,-4 4 18-16,2-3-20 0,-1 4 14 0,3-5 4 15,3-1-37-15,0 3 6 0,1 1-1 16,-2 3 14-16,2 1-5 0,-2 5-8 0,-8 1 0 16,9 0 23-16,-2 0-1 0,16 16 7 0,-10-6 0 15,-2 5 9-15,1 1-11 0,-2 2 0 0,0-3-9 16,0 2 3-16,-4-1-11 0,0-1-39 0,0-2-12 15,-1-2-13-15,-1-4 5 0,0 0-51 16,-1-2-48-16,-2-1-11 0,1-3-17 0,0 0-48 16,-1 0-17-16,-1-1 21 0,0 0-176 15,0 0-80-15,0 0 29 0,8-12 32 0,-5 12 25 16,3-4 45-16,8-6 27 0,1-1 0 16,0 3 3-16</inkml:trace>
  <inkml:trace contextRef="#ctx0" brushRef="#br0" timeOffset="107477.18">5226 16889 254 0,'6'-8'337'0,"0"2"-28"0,-4-1-4 15,0 0-22-15,0 0-11 0,-2 2 1 16,0-3-33-16,0 8 10 0,0 0 4 0,0-8-11 16,0 0-36-16,0 8-3 0,-14-12-21 0,9 10-24 15,0 5-5-15,-7 3-8 0,1 4-10 16,1 2-21-16,2 3-3 0,-1 4-7 0,-2 0-13 16,5 1-14-16,3 2 4 0,-5-3-12 0,8-2-21 15,0-2 8-15,0-8-7 0,0 0-11 16,0 1-6-16,0-2-1 0,0-6 0 0,12 17 6 15,-8-17-16-15,1 0-24 0,0 0-5 0,0 0-1 16,7-10 6-16,0 0-12 0,-1-4 11 16,0 2-22-16,-2-2-14 0,0-1 17 0,-1-2 0 15,0-2-9-15,-1-1 29 0,-1 4-32 0,1-1 16 16,-3 7 14-16,-1 2-8 0,0 1 27 0,-1 0-5 16,-1 3-14-16,0 3-17 0,0 1 40 15,-1 0 2-15,0 0 4 0,0 10 14 0,0-1-13 16,-1 11 7-16,1-8-18 0,0 6 31 0,0 8 13 15,0 3-1-15,0 2 2 0,0 3-5 0,0 5 16 16,0-1-19-16,11 43 14 0,-7-33-4 16,2-5-8-16,-2-2 6 0,-1 0 6 0,2-2-13 15,-5 0 0-15,0-20 4 0,0 7-5 16,-11 32 0-16,5-30 7 0,-4 1-2 0,-1-7-5 16,-3-3-25-16,-3 0 7 0,-2-2-6 15,0-2 7-15,0-6 2 0,3-2-15 0,-3-4-13 16,10-3-10-16,-5 0 2 0,-13-14-10 15,16 4 0-15,1-6 0 0,2-3-9 0,4-3-14 0,4 11-11 16,0-11-3-16,0-3-17 0,17-32-22 16,-4 26-27-16,3-3-17 0,3 0 12 15,3 2-64-15,4-1-34 0,-1-2-51 0,-1-1-51 16,2 3 28-16,2-1-237 0,2 2 21 0,-2 2 19 16,4 2 33-16,-2 1 57 0,4 2 30 15,4 0 24-15,-1 5 24 0,1-1 17 0,3 3 7 16</inkml:trace>
  <inkml:trace contextRef="#ctx0" brushRef="#br0" timeOffset="108421.98">6018 16854 852 0,'-2'3'302'0,"-1"2"-16"16,1 2-28-16,1-1-8 0,0 0-17 15,2 1-11-15,0 0-45 0,-1 0 20 0,11 13-25 16,-3-11-19-16,-2-1-8 0,2-3-16 15,-2-4-14-15,1 1-11 0,1-2 6 0,-1 0-6 16,4 0-32-16,16-16-7 0,-9 5-8 0,-1 1-4 16,-3-3-6-16,-3-3-43 0,4-1 15 15,-9-1-19-15,1-3 12 0,0 1-53 0,3-2 24 16,-8 0-11-16,0 0 14 0,-1 1 4 0,-1 10 6 16,0-3-20-16,0-3 24 0,0 2 0 15,-13-9-21-15,9 16 2 0,-1 3 5 0,0 1 31 16,2 2-34-16,-1 2 4 0,-2 2 24 0,1 1 28 15,-2 9 2-15,-3 2-7 0,2 4-8 16,0 2-2-16,3 6 60 0,-1 1-7 0,2 3 18 16,1 2 7-16,1 4-2 0,1 2-3 15,1-17 5-15,0 11-6 0,0 4-7 0,0 5-13 16,0 2 10-16,12 45 2 0,-7-47-20 0,0 0 6 16,0-4-19-16,0 1 6 0,1-2-9 15,0-1-17-15,2-2-4 0,1-8-1 0,0 1 2 16,0-2 0-16,3-8-25 0,-2-1 2 0,0-2-12 15,4-4-13-15,-4-8 3 0,0 3-6 16,0-3-6-16,-10-1-6 0,7 0-3 0,14-13-13 16,-7 4-6-16,0-6-14 0,-3 1 14 0,-1-5-27 15,-1 1 10-15,2-3-12 0,-6-3 13 0,-3 1-14 16,-2-1 8-16,0 10-8 0,0-5 28 16,-15-25 3-16,8 20-6 0,-2 2-1 0,-1 1 6 15,-3 5 26-15,-5 0-12 0,2-1 13 16,-1 7 14-16,-2-2-29 0,4 5 23 0,-6 3-20 15,3 0 30-15,-1 1 25 0,0 2-29 0,4 1-17 16,8 0 3-16,-2 0 36 0,0 0 3 0,0 0-41 16,2 0 37-16,0 0-6 0,7 0-2 15,-6 0-15-15,6 0-5 0,0 0 2 0,-12-3 1 16,14 0 14-16,3 2-3 0,-2-4-2 16,13-4 24-16,3 1-2 0,-2 0-15 0,3-4-15 15,1 1-20-15,0-2 5 0,1-1-6 16,0-1 27-16,2 3-12 0,-2-1 10 0,2-1-4 15,-5 4 22-15,2-1-28 0,-4 0 24 0,0 3-11 16,-3 1 10-16,-4 3 1 0,-1 0-6 16,-5 0 9-16,1 1 14 0,-1 3 0 0,-4 0-3 15,0 0 28-15,0 0-3 0,17 19-14 16,-14-9-3-16,3 7-3 0,-5-5-2 0,0 2 31 16,3 1-28-16,-3-4 16 0,1 0-5 15,-1-2-6-15,0-2-3 0,3 0-58 0,-3-1-19 16,0-2-39-16,1 0-32 0,-2-3-42 0,1-1-52 15,-1 0 18-15,0 0-283 0,0 0 35 16,4-12 32-16,5 2 28 0,-7-2 24 0,-1 2 37 16,4-6 6-16,-4-1 1 0</inkml:trace>
  <inkml:trace contextRef="#ctx0" brushRef="#br0" timeOffset="108570.29">6492 16682 658 0,'-4'-2'296'0,"0"2"-52"15,0-1-31-15,-1 1 0 0,3 1-46 0,-2-1-31 16,0 2-36-16,1 0-32 0,1 0-56 16,0 0-68-16,2 1 4 0,0 1-315 0,1 3 23 15,1-1 37-15,0 1 28 0,4 9-50 0</inkml:trace>
  <inkml:trace contextRef="#ctx0" brushRef="#br0" timeOffset="108976.44">6584 16948 287 0,'-2'7'397'0,"4"0"-70"0,0-1-32 15,-2-1-9-15,1 0-13 0,1 2-39 0,0-1-11 16,0 0-31-16,1-1-21 0,8 4-17 0,-5-4-20 16,1-1-12-16,0 0-5 0,-3-4-9 0,-4 0-10 15,7 0 18-15,12-10-11 0,-7 6-21 16,-5-2-20-16,6-3-18 0,-2-3 9 0,1-1-18 15,-2-6-3-15,3 4-9 0,-6-2-14 0,0-1-3 16,0 0 7-16,-7 4-6 0,5-3 6 16,-4 5 10-16,1 0 12 0,-2 4-11 0,0 8-2 15,0-8-2-15,0 8-4 0,0-6 1 16,-12-2-30-16,8 9 38 0,0 2-32 0,-1-1 3 16,-5 9 34-16,-3 2 1 0,3 3-4 0,1 4 25 15,1 2-8-15,2-1 2 0,3 1-18 0,1 0 25 16,2-12-23-16,0 5 6 0,0 1-12 15,0 1-19-15,18 12-22 0,-12-19 2 0,4-2-32 16,1-4-38-16,0-4-20 0,-11 0-16 16,15 0-24-16,17-17-7 0,-13 5-21 0,1-1 15 15,-2-1-107-15,-1-3-53 0,-1-2-39 0,0 0-79 16,0-1 42-16,-1-5 58 0,0 1 28 0,-1 0-15 16,-2-1 33-16,0 0-3 0</inkml:trace>
  <inkml:trace contextRef="#ctx0" brushRef="#br0" timeOffset="109203.16">7006 16661 437 0,'0'-10'266'15,"-3"0"-24"-15,1 4-11 0,-1 0-22 0,-1-1 12 16,0 3-6-16,1 1-15 0,0 0-3 0,0 3 10 16,-1-2-41-16,0 2-18 0,-1 2-18 15,0-1-13-15,2 4 85 0,-2 11-13 0,0 2-3 16,2 3-5-16,2 7 0 0,0-1-15 0,1 4-4 16,0-16-15-16,0 7-14 0,0 5-13 15,12 26-4-15,-6-25-20 0,0 1-43 0,-1-3-26 16,2-1-13-16,-1-5-25 0,-3-1-30 0,3-4 6 15,3-3-100-15,-3-7-27 0,-1-2-44 16,2-1-38-16,-7-2 20 0,7 0-196 0,3 0-41 16,17-18 15-16,-9 9 58 0,-1-3-4 0,3 0 17 15,-4 1 25-15,1 0 15 0,0 1 72 16</inkml:trace>
  <inkml:trace contextRef="#ctx0" brushRef="#br0" timeOffset="110001.22">7278 16898 532 0,'3'-3'356'0,"0"-2"-20"0,-1 1-49 0,0 1-34 15,0-1-32-15,0 0 101 0,-2-1-37 0,0 3-8 16,0-2-36-16,-1 0-16 0,-1 1-36 0,-1 0 2 16,0 1-45-16,-8-7-7 0,2 7-22 15,2 1 6-15,-1 3-21 0,2 0-4 16,-6 8-2-16,2 4-7 0,1-1-7 0,1 1-1 16,1 3-3-16,1 0-5 0,2 1-14 15,-1 0-7-15,4-6 5 0,1-12-22 0,0 10-17 16,0 0 11-16,0-2-26 0,0-1-3 0,13 4-20 15,-9-9-14-15,1-1-5 0,0-2 5 0,2 0-27 16,5-4-22-16,4-4-18 0,-6-2-3 16,2-1 5-16,-2-2-1 0,0-3-12 0,-3-3-8 15,1 2 29-15,1-5-24 0,-4-1 20 0,-2 0 0 16,-1-3 11-16,-2 13 13 0,0-6 2 16,0-4 5-16,0 0 25 0,0 1 11 0,0-2 21 15,0 5 24-15,-12-21-13 0,12 22 16 16,-2 4 30-16,0 4-21 0,-1 1 17 0,3 2-6 15,-3 1 10-15,2 0-22 0,0 3 33 0,0 0-19 16,1 1 12-16,-1 0-5 0,-1 2 13 0,1 2 26 16,-1 1-14-16,1 1 17 0,0 2 7 0,-3 10-2 15,2 3 8-15,2-4 6 0,-2 6-7 16,1 2 9-16,1 2 2 0,0 0 3 16,0 2-12-16,0-11 12 0,0 7-1 0,0 3-15 15,16 29 1-15,-12-27-10 0,3 0-20 0,-1-1-15 16,1-4 14-16,1 0-23 0,2-5-3 0,-1 2 6 15,-2-7-12-15,2 2 20 0,3-6-32 16,-3-1-11-16,0-6 23 0,0-1-19 0,-1 0 12 16,0 0-4-16,15-13 5 0,-6 2-23 15,2-2 5-15,2-3-2 0,-3-1-14 0,-3-1-13 16,4 0 17-16,-5-1 5 0,1-2-2 16,-2-1-1-16,-3 3 7 0,2 1-25 0,-5 3-2 15,0 2 19-15,-4 5-15 0,-2 1 10 16,-1 7-11-16,0 0 2 0,0 0 0 0,-11-2 13 15,6 3-12-15,1 2 14 0,-8 8-5 0,2-3 9 16,0 1-20-16,0 0 7 0,3-1-15 16,2-1 26-16,2-2-9 0,0-1 2 0,1 1-13 15,2-2 23-15,0-3-6 0,0 0-18 0,0 0 16 16,0 8-15-16,20 10 20 0,-8-7-14 0,0-2 5 16,0 0-6-16,2-1 2 0,0 0-2 15,2 3-6-15,-3-1 4 0,2-1 30 0,-3 0-10 16,1 2-6-16,-2-2 0 0,-1 1 6 0,-1-3-14 15,-4 3 2-15,-1-1 4 0,-4-1 3 0,0-1-38 16,0 0-12-16,0-7-32 0,0 0-47 16,-16 22 13-16,3-16-127 0,-3 0-76 0,2-4 28 15,-5 1-326-15,1-1 62 0,-1-1 50 0,12-1 43 16,-9 0-1-16,-2 0 59 0,0 0 51 0,-17-10-10 16,21 3 43-16,0 2 24 0,1-7-13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4-18T19:07:05.0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8115 3907 464 0,'14'0'185'16,"-14"0"-49"-16,0 0 22 0,0 0-29 16,0 0-2-16,0 0-13 0,0 0 4 0,0 0-12 15,0 0-7-15,0 0-9 0,0 0 8 16,0 0-11-16,0 0-3 0,0 0 4 0,0 0 8 16,0 0-9-16,0 0-7 0,0 0 21 0,0 0-21 15,0 0-8-15,0 0 9 0,0 0-3 0,0 0-19 16,0 0-2-16,0 0 11 0,0 0-12 15,0 0 4-15,0 0-10 0,0 0 6 16,0 0 3-16,0 0-19 0,-2-8 11 0,-6-4-14 16,-2 0 7-16,0 0 3 0,-4-5-30 0,1 0 6 15,-2-3 2-15,0 2-17 0,-2-6 15 0,-1-2 4 16,-2-3 2-16,-4 1-24 0,4-6 8 0,-3 2-2 16,1 2 12-16,-1 1 2 0,2 0-19 15,1 4-7-15,-3-2-3 0,7 3 16 0,-3 2-18 16,3 0 7-16,-1 1 6 0,2 1 5 15,-1 1-22-15,3-1 34 0,1 5-15 0,-1 0 3 16,2 2-11-16,-1 1 2 0,6 3 6 0,-3-4-17 16,0 8 9-16,-2-6-10 0,7 4-6 15,-1 3-2-15,0 0 1 0,2-1-16 0,2 4 11 16,-2-3-7-16,-1 1-8 0,4 3 9 0,0 0-34 16,0 0 3-16,0 0-24 0,0 0-20 0,0-7-12 15,0 7-26-15,0 0 13 0,0 0-95 16,0 0-103-16,-7-7-65 0,8 7 14 15,0 1 51-15,-1 0 18 0,-2 0 11 0</inkml:trace>
  <inkml:trace contextRef="#ctx0" brushRef="#br0" timeOffset="422.14">7642 3664 646 0,'2'3'230'0,"-2"0"-7"0,2-1-32 0,-1 1-3 16,1 1 4-16,2-1-21 0,0 2-10 0,-1-2-3 16,12 5-6-16,-3 0-23 0,2 2-6 15,4-1 2-15,-1 1-10 0,2 0 11 0,1 1-26 16,3 1 9-16,-1-1 0 0,0 1-40 0,2-1 7 16,2 3-28-16,0-2 14 0,-1 1-7 15,2-3-24-15,-5 2-5 0,2-2-1 0,2 0 6 16,-4-1-7-16,-4 0-34 0,2-4-9 15,-5 1-29-15,-2-4-11 0,-4-2-29 0,-9 0-24 16,6 0 10-16,-6 0-185 0,9 0-86 16,1-13-35-16,-8 9 14 0,0-1 34 0,0 0 25 15,-1 0 15-15,0 0 7 0</inkml:trace>
  <inkml:trace contextRef="#ctx0" brushRef="#br0" timeOffset="711.57">8264 3659 577 0,'2'3'324'0,"0"2"-40"16,0-1-8-16,-1 2 0 0,2 12-28 0,-3-10 17 15,0 7-32-15,0 2 11 16,0 3-34-16,-14 24-19 0,10-25-12 0,-1 2-34 15,-1-2-17-15,0-2-3 0,1 1-19 0,-1 1-21 16,-1-3 2-16,2 1-8 0,1-2-90 0,-1-8-43 16,3 1-63-16,-2-3-51 0,3-1 15 15,-2-3 16-15,0 1 11 0,1-2-333 0,2 0 36 16,0 0 29-16,0 0 27 0,-3-12 8 16,5 8 17-16,0 0 62 0,3-10-9 0</inkml:trace>
  <inkml:trace contextRef="#ctx0" brushRef="#br0" timeOffset="2445.97">3047 1919 408 0,'0'0'199'16,"0"0"-36"-16,0 0-2 0,0 0-23 16,0 0-21-16,0 0 16 0,0 0-14 0,24-12-14 15,-23 8-19-15,-1-1 6 0,0 1-12 0,-1-1-5 16,1 0-18-16,0-1 0 0,0-2 9 15,-11-7-19-15,5 10 8 0,0-2-11 0,1 2-14 16,-9-2 8-16,-1-1-14 0,0 4 3 16,2 1 9-16,-3 0-12 0,-1 3-5 0,8 0-3 15,-5 0-8-15,-16 10 1 0,13-2-2 0,-1 2-14 16,1 4 17-16,5 0-1 0,1 8 11 16,1 2 0-16,4 0 5 0,-1 5-9 15,1-2 9-15,3-1 3 0,2-1-1 0,0 0 3 16,1-14-16-16,0 5 16 0,10 17 12 0,-4-17 5 15,7-4-16-15,-2-2 0 0,3-2 1 16,0-4-11-16,1-3 2 0,-9-1 2 0,8 0 1 16,2 0 1-16,18-11-6 0,-15 2-11 15,-2-1 8-15,-3-2 5 0,1 1-9 0,-2-2-15 16,-1-3-4-16,-2 1 4 0,-2-3-6 0,-2 2-1 16,0-1 2-16,-1 0 0 0,-2 2 12 0,-1 1-13 15,-2 5-1-15,1 1 8 0,-1 0 7 16,1 2-17-16,-1 6 4 0,0 0 1 0,0-6 11 15,0 6-20-15,0 0 17 0,0-7-8 16,0 7 7-16,-6-6 1 0,5 7-4 16,-2 2 10-16,2 1 2 0,-1 1 12 0,0 1-6 15,-1 13 16-15,3-10 8 0,0 6-3 0,0 2-4 16,0 3 13-16,0 1-10 0,12 18 11 16,-8-21 5-16,4-2-30 0,2 0 15 0,2-3-22 15,-3 0 12-15,0-1 9 0,2-1 0 0,2-2-13 16,-5-4-10-16,5 1 18 0,0-2-1 15,-2-3 0-15,-2-1-17 0,-9 0 27 0,10 0-12 16,2 0-7-16,16-13-4 0,-14 6-20 0,-1-4 13 16,-5 0-8-16,3-1 8 0,-1-6-14 0,-2 0 29 15,0-4-18-15,-2-5-21 0,-3 0-20 16,-2-3 17-16,-1 14-31 0,0-6-4 0,0-6 17 16,-14-25 19-16,11 28-16 0,-1-1 15 0,1 3-9 15,-1 1 5-15,0 4-4 0,-4 1 8 16,4 2-2-16,1 4 5 0,1 2 8 0,0 0-9 15,0 4 8-15,-1-1-15 0,1 2 15 16,0 0-3-16,1 2-10 0,0 1 0 0,-1 1-10 16,2 0 10-16,0 0 10 0,-3 10-1 15,-1 6 25-15,1 4-11 0,3-10 0 0,0 7 5 16,0 5 5-16,0 2 5 0,0 0 9 16,12 29-20-16,-10-27 16 0,5-1 10 0,-5 2-27 15,3-3 21-15,-2 0-12 0,-3-14 1 0,0 4-10 16,0 3 2-16,11 15 9 0,-5-17 0 0,0-3-13 15,-1-3-36-15,-3-2-35 0,2-2-41 16,1-2-27-16,-1 0 12 0,0-3-258 0,0 1 29 16,-4-1-78-16,0 0 28 0,0 0 26 15,26-15 3-15,-15 6-10 0</inkml:trace>
  <inkml:trace contextRef="#ctx0" brushRef="#br0" timeOffset="3168.03">3670 1966 247 0,'3'-5'352'0,"0"0"-58"15,-3-2-51-15,1 0-22 0,-1 1-32 0,0 0-5 16,-1 0-21-16,0-1-4 0,1 7-14 16,0-5-23-16,0 5-24 0,-13-23 10 0,6 17-11 15,-1 2-28-15,-1 1-12 0,1 3-1 0,8 0 7 16,-12 0-15-16,-13 18-11 0,12-5 2 15,-1 2 11-15,4 5-20 0,0-1-1 0,1 1 19 16,0 1-18-16,3 1-12 0,2-2 0 0,4-1 10 16,-2-2 4-16,2-10-10 0,0 3-9 15,12 12 16-15,0-12-6 0,0-1-8 0,1 1 0 16,0-6 19-16,2-1-11 0,0-2 15 0,-9-1-9 16,3 0-12-16,3 0 4 0,16-9-1 15,-17 3-19-15,-3 0 12 0,3-3-4 0,1-1 11 16,-3-1-13-16,0-5-4 0,-1 0-1 15,-3-2-5-15,-1-3-13 0,-2 1 16 0,-1 1-7 16,1 0-6-16,-2 10 16 0,0-2-9 0,0 0-13 16,0 1 10-16,-11-7 2 0,11 12-12 0,-2 0 7 15,-1 1 3-15,1 1-18 0,0 3 12 16,-2 0-6-16,0 0 21 0,1 4 11 0,0 1-7 16,-1 8 7-16,-1 3 9 0,1 4-3 15,2 4 39-15,1-2-29 0,-1 3 26 0,2-1-21 16,0-11 0-16,0 9 10 0,0 2 20 0,0 3-21 15,15 31 19-15,-9-32-26 0,1 2-20 0,-2-1 38 16,3 0-15-16,-2 3-15 0,-1-2-6 0,-2 0 10 16,1-1-2-16,-4-15-14 0,0 7-13 15,0 2 22-15,0 1-2 0,-12 22-1 16,4-25-2-16,1 1-1 0,-3-6-1 0,2 1 0 16,-2-4 17-16,-2-1 12 0,-1-5-5 0,0 2-3 15,0-4-3-15,2-3 13 0,11 0-14 0,-13 0 0 16,0 0-2-16,-16-14-1 0,14 4 3 15,2-2-6-15,0 2-9 0,1-5-17 0,1 3 31 16,3-1-28-16,1 0 4 0,1-2 0 0,5 3-8 16,1 12 0-16,0-10 1 0,0-4-1 15,13-15-5-15,-2 12 1 0,2-2 0 0,2 2 2 16,2 0-37-16,4 1-13 0,-4 0-14 16,1 2-22-16,-1-1-19 0,0 1-29 0,-3-1-23 15,-1 1-51-15,4-1 19 0,-7 2-258 0,-1 0 35 16,-1 0 31-16,-3 4 26 0,3-4 24 0,5-3 25 15,-1 2-58-15,-4-1 8 0,4 1 53 16</inkml:trace>
  <inkml:trace contextRef="#ctx0" brushRef="#br0" timeOffset="5068.72">4249 1886 242 0,'0'0'125'0,"0"0"-36"0,0 0-11 15,0 0 8-15,0 0-48 0,0 0 22 0,0 0-19 16,0 0-1-16,0 0 6 0,0 0-8 16,0 0-11-16,0 0 21 0,0 0-5 0,0 0 23 15,0 0 4-15,0 0-4 0,0 0 2 0,0 0-12 16,0 0 16-16,0 0 1 0,0 0-11 0,0 0 1 16,0 0-14-16,13 0 10 0,-13 0-26 15,0 0 25-15,0 0-11 0,0 0-6 0,0 0 15 16,0 0-7-16,0 0-20 0,0 0 4 0,0 0-3 15,0 0-3-15,0 0 0 0,0 0 3 16,0 0-3-16,0 0 1 0,0 0-5 0,0 0-6 16,0 0-4-16,0 0 17 0,0 0-10 0,0 0-8 15,0-12-3-15,0 12 2 0,0 0 4 16,0 0 1-16,0 0 5 0,0 0-14 0,0 0 0 16,0 0 5-16,0 0 9 0,0 0-6 0,0 0-2 15,0 0 10-15,0 0-9 0,0 0 16 0,0 0 5 16,0-12 10-16,0 12-17 0,0 0 2 15,0 0-9-15,17-17 0 0,-17 17-5 16,-2 0-6-16,2 1 9 0,0 0-11 0,-1 1 3 16,1 1 18-16,-3 1-5 0,2 3 12 0,-1 10 23 15,2-8-6-15,0 7 18 0,0 2 13 16,0 1-12-16,0 4-8 0,13 20 17 0,-8-20 18 16,1-6-32-16,3 1 0 0,-2 0-15 0,-2-3-2 15,4 0-7-15,3-3 11 0,-1 0-27 16,3-4 5-16,0 1 0 0,0-5-7 0,-2-1 16 15,-1-2-15-15,-11-1 9 0,10 0 9 0,3 0-15 16,15-16-5-16,-12 7-1 0,-5-3-7 16,1 2-8-16,-1-4-15 0,-1-1-15 0,0-2-5 15,-2 1-3-15,-1-2 11 0,0-1-8 16,-3 4-2-16,1-2-1 0,-4 5 15 0,1 0-26 16,-1 1 17-16,-1 3-8 0,0 0 17 0,3 2 15 15,-3 6-22-15,0 0 21 0,0-6-8 0,0 6-8 16,0-9 11-16,0 9-3 0,0-7-8 15,0 7 17-15,0-7-17 0,0 7 13 0,-12-10 12 16,10 8-20-16,1-1 24 0,1 3 10 0,-2-3-30 16,1 3 12-16,0 0-1 0,-1 2 10 15,1-1 9-15,-1 4 3 0,0 2 18 0,-4 9-7 16,3 2 3-16,-1 0 3 0,4 2-21 0,0-10 20 16,0 4-1-16,0 4-5 0,12 18-2 15,-6-18-6-15,1-1-4 0,1-2 36 0,0-2 3 16,3 1-26-16,-1-2-8 0,3-4 8 15,-2 1 4-15,3-4 14 0,-2-3-10 0,-2 0-9 16,-10-2-18-16,11 0 15 0,2 0 5 0,16-11-9 16,-15 3-7-16,-2-1-17 0,-1-3-1 15,-2 0-21-15,-1-5 2 0,6-3-50 0,-12 1-7 16,0 0 11-16,3-1-29 0,-5 9 7 0,0-4 19 16,0-2-5-16,0 0 15 0,-11-14 14 15,4 17-10-15,2 4 8 0,2 4-1 0,-2 1-6 16,0 1 22-16,0 3-1 0,1-1-6 0,2 0 13 15,0 2-5-15,-1 0-2 0,3 0 2 16,0 0-1-16,0 0-1 0,0 0 28 0,0 0-9 16,-11 9-7-16,12-6 2 0,1 1-3 15,1-1 0-15,1 0-3 0,1 1 12 0,7 4-5 16,4 1 7-16,-7-4 11 0,7 4-12 0,-2-3 3 16,2 3-7-16,0 1-2 0,0-1 2 15,0-1 4-15,-2 2 2 0,1 0 1 0,-4 0 2 16,3 3-10-16,-4-5 8 0,-1 2 12 0,-1 3-3 15,-3-5-2-15,-2 1 15 0,-2 0 15 16,-1-2-1-16,0-7 8 0,0 7 10 0,-10 11-14 16,1-5-16-16,0-2 12 0,-3 0-15 0,2-1 21 15,-3-3-26-15,4-2 26 0,-5 2-10 16,1 0-8-16,1-6-9 0,1 3-4 0,2-4 2 16,1 0-44-16,8 0-35 0,-8 0-20 0,-9-10-30 15,6 1-53-15,6 2 14 0,0-1-194 0,4 1-83 16,0 0 29-16,1 7 9 0,0-8 26 0,0-1 27 15,15-11 50-15,-7 10 0 0</inkml:trace>
  <inkml:trace contextRef="#ctx0" brushRef="#br0" timeOffset="5554.69">5149 2039 209 0,'-2'1'275'0,"-2"0"-27"0,2 1-24 16,0-1-28-16,0 1-17 0,1-2-25 15,-1 2-8-15,1-1-3 0,0 1 7 0,0-2-28 16,-1 0-6-16,3 0 1 0,-2 0-6 0,3 0-11 15,0-2-1-15,-1 1-19 0,3-1-3 0,-1-2-6 16,0 1-26-16,2-2 6 0,-3 2-8 16,1-2 11-16,6-4-10 0,-4-3 7 0,2-1-10 15,-1 4-9-15,-3 2-3 0,-2-3-3 0,1 3-17 16,-2 0 4-16,0 1 17 0,0 6-27 0,0 0 7 16,0-7 2-16,0 0-21 0,0 7 23 15,-13-12-10-15,9 12-8 0,1 0 17 0,0 1-15 16,-2 2 9-16,-6 7-5 0,1 3 5 0,-1 3 24 15,3 1 1-15,0 1-2 0,0 1 7 16,2 0-6-16,1 0 14 0,3-1 27 0,0-2-11 16,2-7-8-16,0 2-9 0,0 1-8 15,16 13-4-15,-7-13 2 0,4-6-17 0,5 2-1 16,2-5-43-16,2-3-45 0,-10 0-18 0,7 0-40 16,3 0-37-16,27-13 14 0,-22 3-230 15,-1 5 29-15,-1-7 28 0,0 0-73 0,-5 3 23 16,1 0-15-16,1-4 12 0,-1 2 64 15</inkml:trace>
  <inkml:trace contextRef="#ctx0" brushRef="#br0" timeOffset="5884.24">5580 1908 403 0,'-9'-2'353'15,"-1"0"-68"-15,1-1-31 0,0 3-5 0,-1 0-35 16,10 0-24-16,-8 0-19 0,0 0-3 0,-5 0-16 16,-16 12-33-16,13-5 17 0,1 3-19 15,-1-1-17-15,3 5-13 0,-2 1-7 0,4 1 21 16,1 2-22-16,4-1 7 0,0 2-11 16,2-1-25-16,2-1 13 0,2-3-29 0,0-5 9 15,0 1 31-15,12 13-9 0,-6-15 0 0,1-3-37 16,7 2-17-16,1-1-30 0,2-4-24 0,-17-2-20 15,10 0-26-15,5 0-2 0,-1 0-29 16,14-17 2-16,-16 9-41 0,-1-1 18 0,0-1 12 16,-1 1-58-16,-2-3-22 0,-3-3-21 0,-2-2-52 15,0-1 21-15,-2-3-121 0,-1 11 34 16,0-8-4-16,0-2 14 0</inkml:trace>
  <inkml:trace contextRef="#ctx0" brushRef="#br0" timeOffset="6156.95">5477 1703 212 0,'-4'-10'297'0,"0"4"-50"0,0-3-16 16,1 4-7-16,1 1-9 0,0 0-28 0,0 0-7 16,0 1-18-16,1-1-19 0,0 1-16 0,0 2-13 15,1 0-29-15,-3 2 26 0,2 1-1 16,0 2 0-16,-1 0 15 0,2 4-10 0,3 12 13 16,-3-6-17-16,0 4 11 0,11 29-25 0,-7-20-10 15,1 3 29-15,1-1-27 0,1-1 15 16,-2 1-8-16,2-2-4 0,0-1-12 0,2-1 4 15,2-1-20-15,0 0 2 0,2-2-5 16,-2-2-11-16,0-2-4 0,-1-2-38 0,1 1 0 16,2-7-86-16,-3-2-22 0,-3-4-46 0,-2 0-21 15,-1-3-40-15,1 0 19 0,-5-1-210 0,0 0-68 16,8 0 40-16,13-12 28 0,-8 4 26 16,0-3 42-16,2-1 3 0,4-3-6 15</inkml:trace>
  <inkml:trace contextRef="#ctx0" brushRef="#br0" timeOffset="6736.83">6025 1634 636 0,'2'0'284'0,"-2"2"-10"16,0 1-19-16,-2 4 2 0,-2 11-30 0,4-6 12 15,0 7-6-15,0 5-26 0,0 3 26 16,14 31-10-16,-9-27-13 0,1-2-28 0,1 2-13 16,4-3 5-16,-1 1-15 0,1-1-35 0,2-3 7 15,-1-4-18-15,1-1-8 0,0 1-3 0,2-4-16 16,-2-4-2-16,3-3-4 0,0-1-9 16,2-4-17-16,0-3-2 0,-11-2-7 0,2 0-16 15,3 0-18-15,16-14 2 0,-12 4-19 0,-5-2-13 16,2-1-18-16,0-3 5 0,-3 1-18 15,0-2 6-15,-2 2-18 0,-2-1 6 0,-2 1 17 16,-1 6 10-16,-3 1 3 0,2 1 2 0,-2 2 7 16,1 3-4-16,-1 2-8 0,-2 0 8 0,0 3 5 15,0 1 2-15,-1-1 20 0,0 3 24 16,-2 9-11-16,-1 0 1 0,2 1 32 0,0-5-17 16,4 7 8-16,0-3 18 0,0-6-13 15,0-9-7-15,0 9-1 0,0-2 6 0,15 12-10 16,-5-9 7-16,4-4 4 0,0 2-2 0,2-3-12 15,-4-2 8-15,1-2 6 0,1-1-9 16,-14 0-4-16,14 0-3 0,4 0-13 0,16-13 10 16,-18 5 0-16,-3 0-5 0,-1-3-11 0,-1 1 4 15,-3 0-15-15,-1-3 3 0,-3 2-4 0,0 2-13 16,-4 1 9-16,0 1-4 0,0 7-4 0,0-7-4 16,0 7-15-16,-15-20-19 0,4 11 19 15,1 4-36-15,1 0 8 0,-4-2-76 0,-2 2-26 16,-2-2-55-16,-1 3 19 0,-1-2-349 15,2 1 30-15,-4-1 32 0,4 0 47 0,-1-1 32 16,1-2 28-16,1-1 24 0,-2 2 25 0,2-2 12 16,1 1 23-16</inkml:trace>
  <inkml:trace contextRef="#ctx0" brushRef="#br0" timeOffset="6939.96">6195 1846 687 0,'-2'2'434'0,"0"-1"-70"0,0 0-46 16,1 1-28-16,0-2-37 0,-1 1-6 0,2 1-29 15,1-2-48-15,0 0-19 0,2-2-17 0,3 1-14 16,0-1-98-16,12-3-20 0,-1-5-74 16,3 4-59-16,-1 0 9 0,-2-3-314 0,5 4 8 15,1 1 28-15,-2 0 22 0,6 1 52 0,-1 0 17 16,0 2-26-16</inkml:trace>
  <inkml:trace contextRef="#ctx0" brushRef="#br0" timeOffset="9100.18">7284 1981 431 0,'4'-3'337'0,"-1"1"-54"0,-1-3 14 0,1 2-45 16,-1-2-22-16,-1 1-28 0,2-3-15 0,-3 1-16 15,0-1-1-15,-2 2-32 0,2 5-27 16,0 0 13-16,0-7-24 0,-10-3-5 0,5 8-11 16,-1 1 0-16,-9 7-45 0,-2 1 19 15,0 3-24-15,2 3 25 0,-3 4-12 0,3 0-21 16,2 1 9-16,4-1 3 0,1-2 8 16,0 4-9-16,6-5-18 0,2-7 17 0,0 1-2 15,0 2-33-15,0-3 11 0,12 7 27 0,-7-10-21 16,0 0-1-16,1-4-21 0,-1 2 13 15,3-2-27-15,-2 0-4 0,-6 0 1 0,0 0-3 16,13 0 0-16,13-17-23 0,-12 7 17 0,-2 1-19 16,-7-1 4-16,3-4-9 0,-1-1-12 15,-4 1 23-15,1-1-2 0,-1 2 7 0,-1 3 12 16,-1 2-3-16,0-1 12 0,-1 3 11 0,0 6-3 16,0 0 11-16,0-7-21 0,0 7 17 15,0 0 8-15,0 0 3 0,0 0-12 0,3-10 10 16,-2 13 20-16,-1 1-16 0,0 4 7 0,2 9 27 15,-2-8 12-15,4 23 17 0,-3-8-29 0,6 0 31 16,-3 5-3-16,2 0-9 0,1 0-6 16,-1-4-7-16,3 3-5 0,-4 0 40 15,3 0-22-15,-4 0-4 0,3-1 10 0,-3-3-22 16,1-1-1-16,-4 1-7 0,0-3 0 0,-1-12 1 16,0 5-29-16,0-2 19 0,0 4 3 0,-13 9-3 15,8-17 12-15,-1-2-8 0,1-3-14 16,-1 0 20-16,0-1 8 0,0 0-6 0,-1-1-11 15,7-1-5-15,-11 0 3 0,-16-11-1 0,10 6-2 16,1-5-2-16,0-3-1 0,2 0-23 16,0-1 0-16,3 1-4 0,1-1-13 0,3-1 1 15,4 2 7-15,0 2-32 0,-2-1 17 0,3 0 5 16,2 3 2-16,0 9 0 0,0-10 3 0,0 0-31 16,19-12-2-16,-10 8 4 0,1 2 32 15,2 2 1-15,1 0-27 0,0-2 1 0,4 2 27 16,1-2 2-16,-1 1 14 0,0 1-5 15,1-2-1-15,-1 2-1 0,2 3 1 0,-1-5 0 16,1 4 0-16,-2-1-1 0,0-2 0 0,0 1-29 16,-2 2-6-16,-2-4 14 0,0 1-4 15,1 0-22-15,-4-1 8 0,-2-1 12 0,-2 1-1 16,-1 1 5-16,-1 1-12 0,-1 1 31 0,1 1-21 16,-3 1 3-16,1 2 10 0,-1-2-18 15,-1 7 14-15,0 0-7 0,0-8-11 0,0 8 27 16,-11-14-12-16,8 12-16 0,-3 1 25 15,2 1-5-15,-2 3-7 0,-7 4 19 0,0 4-10 16,1 1-7-16,2 3 31 0,-1 2-10 0,1 0 30 16,3 0-6-16,1 2 8 0,1-1-3 0,3-1-4 15,2-4-11-15,0-6 13 0,0 2-3 16,12 18-2-16,-6-11-2 0,6-4-4 0,4-2 0 16,-2-3-1-16,0 0-3 0,4-2 9 0,-2-3-1 15,-8-2-3-15,4 0-4 0,1 0-2 16,3 0-19-16,11-11-26 0,-13 3-6 0,-2-1-13 15,-1-1-1-15,2-3-16 0,-5-3 2 0,1 0 4 16,-3-4-32-16,-1 3 13 0,1-1-6 16,-3-2 1-16,-2 1 13 0,1 1 10 0,-2 11 3 15,0-1 12-15,0-2-1 0,0 2-3 0,0 0 4 16,0 8 13-16,-11-16 16 0,10 14-5 0,-1 0 10 16,1 1 4-16,-1 2 16 0,0-1-12 15,0 3 10-15,0 1 0 0,1 2 28 0,0 1 7 16,-3 9-10-16,3 4 17 0,1-10 2 15,0 2 11-15,0 2-2 0,0 1-6 0,12 19 25 0,-6-20-25 16,-1 2 6-16,-2-5 0 0,2 3-6 16,-4-3-14-16,3-2-3 0,-3-3 21 0,1 0 2 15,0-3 23-15,0 1-17 0,-1 0 13 16,-1-2 0-16,1-1 21 0,-1-1-16 0,0 0-4 16,0 0-10-16,-3 0-5 0,1-2-10 15,0-1 0-15,0-2-18 0,1 1 18 0,-1-4-15 16,1-9-12-16,-1 0-23 0,1-2 3 0,1 8-6 15,0-4-17-15,0-2 2 0,12-19-39 0,-5 17 6 16,3 1 27-16,1 2 3 0,-1 1-27 16,1 0 3-16,0 3 7 0,2 0 4 15,-1 5 2-15,-1-3 3 0,1 7-33 0,-5 3 35 16,-7 0-6-16,8 0-18 0,12 13 31 0,-9-4-15 16,-2 4 26-16,-1-1-10 0,0 5 29 0,-3-1-2 15,-2 1 0-15,2 0 10 0,1 1 1 16,-3-2 12-16,0 0-10 0,1 0 18 0,-1-4-31 15,-2 0 21-15,1-4-23 0,0 0 12 0,0-1 17 16,-1-1-12-16,1-1-4 0,1 0 6 16,0 0-4-16,0-1 0 0,6 6 7 0,-2-3-13 15,1-1 13-15,-1-2-15 0,-1-2 4 0,0-2 0 16,1 3-8-16,1-3 11 0,-3 0-8 0,-5 0-9 16,0 0 5-16,14 0 9 0,16-11 0 0,-14 4-2 15,-4-1-18-15,1-5-17 0,-2 1 14 16,2-3-40-16,-3 1 5 0,-2-3 3 0,-1 0 12 15,0-2 5-15,-1 2-1 0,-2 0-6 0,-2 0 0 16,-2-1 8-16,2 4 2 0,-2 14-26 16,0-9 16-16,0-2 1 0,0 2 3 0,0 2 2 15,-14-6-14-15,10 9 13 0,1-1 4 0,-1 2 1 16,0-1 12-16,-2 2-21 0,1 2 2 16,-3 1 10-16,3 2-21 0,-9 5 43 0,-1 4-3 15,3 0 1-15,0 2-4 0,5 0 1 0,-1 3 23 16,1-3-11-16,2 2 3 0,-1 1 3 15,5 0-3-15,1-11 16 0,0 3-15 0,0 2-2 16,0-3 12-16,13 15-18 0,-6-11-23 0,1-2 18 16,4-1 1-16,-1-1 13 0,0-3-21 0,-1-2 27 15,0-1-8-15,0-2-5 0,0 1 3 0,-10-1-11 16,8 0-1-16,4 0-22 0,17-11 8 0,-12 7 1 16,-3-7-50-16,0 0 21 0,-1-3-35 15,-4-1 12-15,-2-2-15 0,0-2-10 16,-2-1-6-16,-2-3 1 0,1 0 13 0,-1 4 4 15,-2-1-1-15,-1 11 11 0,0-4 9 0,0-1 13 16,0 0 8-16,0 2 3 0,0 4 14 16,0 0-12-16,0 8 6 0,0-7 2 0,0 7 9 15,0-6-10-15,0 6 19 0,-2-8-15 16,1 10 5-16,2-1 18 0,1 2 2 0,0 3 10 16,4 8 13-16,1 1-7 0,-5 2-3 0,4 2 24 15,-1-1-22-15,4 2 9 0,0 0-26 16,2 0 47-16,1-1-35 0,-5 1 30 15,3-1-9-15,1-2 3 0,-3-2-4 0,0-1 17 16,-1-2 0-16,0 2 4 0,-2-6-10 0,-1 1-11 16,-1-3 1-16,-1-1 8 0,0-1 16 0,-1-1-2 15,1 1 28-15,-2-2 3 0,0 0-2 16,0-2-1-16,0 0-2 0,-3 2-2 0,1-1 0 16,1-1 5-16,-2-2-12 0,0-2-14 0,1 0-6 15,-2-9 10-15,-1 0-13 0,0-2-17 16,2 2 1-16,3 0-13 0,0 4-4 0,0-3-2 15,0-5-18-15,0 0-7 0,12-15-12 0,-7 15-13 16,1-3-7-16,3 4-12 0,0 1-22 0,-1 3 13 16,-1 1 1-16,1 1-12 0,-2 6 7 15,1-1-40-15,-2 2-16 0,0 1-8 0,-2 1-21 16,1 1-23-16,1 0-22 0,-5 0-26 16,0 0 20-16,0 0-161 0,0 0-97 0,7 12-2 15,-7-6 46-15,1 0 44 0,1-1 7 0,7 7 33 16,-1 0 18-16,4-3-54 0</inkml:trace>
  <inkml:trace contextRef="#ctx0" brushRef="#br0" timeOffset="10187.86">8746 2029 464 0,'-1'-7'335'0,"-3"-8"-49"0,-1-1-7 0,1 1-30 15,-4 1-19-15,-1 2-18 0,0 1-7 16,2 2-6-16,-1 4-57 0,1-1-5 0,0 3-12 16,0 2-19-16,7 1-6 0,-13 0 12 0,-17 18-10 15,15-5-15-15,1 0-13 0,5 4 20 16,-3 1-10-16,1-1-7 0,4 1 6 16,1-1-9-16,1 0-15 0,5 1-15 0,-4-7-5 15,4-11-3-15,0 12-5 0,0-5-4 0,0 1 23 16,0-3-6-16,12 6-6 0,-9-8 1 0,2-1 6 15,0 0-5-15,1 0-3 0,1-1 6 16,-1-2-19-16,1 0-3 0,2 1-1 0,12-12-6 16,-8 2 1-16,0 2-1 0,-2-1-43 0,0-4 2 15,-4 2 4-15,1-6-5 0,0 5 14 16,-4-5-2-16,0 4 21 0,-2 4-23 0,2 0-14 16,-3 3 4-16,1 1 41 0,-2 5-4 0,0 0-35 15,0 0-5-15,0-7 21 0,0 7-15 16,-1-5 45-16,0 6-3 0,-1 3 0 0,-1 0-1 15,1 2-8-15,-2 10 3 0,0-1-1 0,1 0 21 16,2-1 4-16,-1-2-8 0,2-2-4 0,0 1-10 16,0 2 27-16,15 13-12 0,-8-13-5 15,1-1-20-15,2-2 15 0,-2-3-17 0,0-2 22 16,0 0-28-16,0-2 22 0,-1-1 0 0,0 0-16 16,0-1 24-16,1-1 3 0,-8 0-8 15,6 0-18-15,0 0 1 0,17-10 8 0,-12 2-10 16,0-2-5-16,-1-2 8 0,-2-4-8 15,-2 2 0-15,-2-5-5 0,4-1-1 0,-6-7-26 0,3 2-30 16,-4-3-7-16,-1-2 2 0,0 15-9 16,0-8 7-16,0-6 20 0,0 1-14 0,0 0 8 15,0-1 15-15,0 1-2 0,0 0 31 16,0 2-15-16,0 0-2 0,0 3-6 0,-11-20 33 16,11 28 0-16,-1 3 5 0,-1 3 10 0,2 9 3 15,0-8-15-15,0 2 10 0,0 6 11 16,0-8-14-16,0 8-12 0,0-7 18 0,0 7-13 15,0 0 14-15,-2-8 5 0,1 9 11 0,-1 1-1 16,1 3 15-16,0 2-4 0,0 12 22 16,0 1-9-16,0 1 7 0,1-9 14 0,0 6 6 15,0 5-6-15,0 1-24 0,0 3 7 16,13 31 7-16,-8-27-15 0,-1-1 3 0,1-4 1 16,1 0-3-16,1 1 2 0,3 0-2 0,-1-3-7 15,-1-1 1-15,3 0-6 0,-1-1 0 16,1 1-7-16,1-2 7 0,0-4-2 0,0-1-3 15,1-2-1-15,-2-1 1 0,-1-2-2 0,1-2 4 16,-3-2-4-16,-1-2 7 0,1-1-3 16,-1-3-8-16,-2 0-2 0,-1 0 6 0,2-1 4 15,-6 0-1-15,0 0-7 0,21-10-2 0,-10 5-10 16,-1-7 6-16,4-5-2 0,-5 3-4 0,0-4-8 16,-1-3 8-16,1 2-3 0,-2-1-14 15,-2-1 6-15,-1 2-1 0,1 1-5 0,-3 1-5 16,0 0 0-16,-1 4 8 0,-1 2-8 0,0 3 3 15,0 8-12-15,0-6 10 0,0 6 1 16,0-8-7-16,0 8-5 0,-13-12 5 0,9 11-5 16,0 1 5-16,0 2-6 0,-1 2 6 0,-5 8-1 15,0 1 5-15,-1 2-3 0,5 3 11 16,0-1-6-16,-1 1 0 0,3 0 2 0,1-1 9 16,0 1-11-16,3-4 8 0,0-9-3 0,0 6 11 15,0-1-3-15,13 15 2 0,-8-16 1 0,2-3-1 16,5 3-5-16,-2-2-23 0,-1-4-25 15,2 1-26-15,4 1 6 0,-2-4-96 0,-2 1-13 16,-11-2-25-16,8 0-42 0,0 0 25 0,0 0-149 16,-8 0-90-16,16-12-10 0,-13 9 12 15,-1-2 52-15,2 0 8 0,-3-1 26 0,0 1 27 16,-1-2 14-16,-1 1 7 0</inkml:trace>
  <inkml:trace contextRef="#ctx0" brushRef="#br0" timeOffset="10473.74">8920 1784 504 0,'-4'1'378'0,"2"-1"-38"0,-1 0-47 15,-1 2-31-15,3-1-20 0,-1-1-18 0,1 0-37 16,1 1-6-16,2-2-25 0,1 1-11 16,2-1-16-16,0 1-28 0,1-2-16 0,15 1-35 15,-12 1-41-15,19-7-29 0,-11 4-39 0,0 0-49 16,-3-2-15-16,10 4 12 0,-10-1-174 0,1-2-128 16,0 3 25-16,-5 1 14 0,-10 0 64 15,7 0-9-15,1 0-9 0</inkml:trace>
  <inkml:trace contextRef="#ctx0" brushRef="#br0" timeOffset="11544.16">3202 2583 310 0,'-14'0'306'0,"14"0"-34"16,0 0-12-16,0 0-18 0,-25 12 7 0,23 5 15 16,-1 5-18-16,2 4-31 0,-1-1 39 15,1 4-16-15,0 7-14 0,1-22-27 0,0 11-15 16,0 4-9-16,0 2-24 0,0 0-2 0,0-1-30 16,0-1-2-16,0-3-13 0,11 23-21 15,-7-29-41-15,2-4-5 0,0-3-95 0,-4-7-64 16,5-3-59-16,0 0 14 0,2-2-301 15,-9-1-7-15,0 0 35 0,7 0 31 0,-7 0 45 16,16-12 17-16,-7 0 8 0,-8 3 8 0,1 0 20 16</inkml:trace>
  <inkml:trace contextRef="#ctx0" brushRef="#br0" timeOffset="12415">2975 2895 304 0,'-5'-1'360'16,"0"2"-65"-16,2-1-59 0,-1-1-16 0,1 0-28 15,2 1-19-15,0-1-25 0,2 0-4 16,3-1-34-16,2 1-3 0,13-2 6 0,-1-1-22 16,5 2-1-16,1-1-24 0,2 0 5 0,4 1-17 15,-13 2 4-15,8 0-15 0,5 0-15 16,0 0 5-16,4 0-6 0,31-12 4 0,-32 9-24 15,-1-1-3-15,-4-1-19 0,-2 0-9 0,-6 0-4 16,-1-1-8-16,-3 0-12 0,-4-1-10 0,-2-2-4 16,-3 2 4-16,-2 1 0 0,-2-1 5 0,-1 2-2 15,-2 0 5-15,0 5-14 0,0 0 10 16,0-7 19-16,0 7 2 0,-11-15 21 16,1 6 7-16,3 1 1 0,-1 3 9 0,0 0 19 15,2 1 3-15,0 2 8 0,0 1-1 0,1-1 0 16,0 1 13-16,-1 1-13 0,6 0 2 15,0 0 11-15,-7 0 25 0,-6 19 7 0,4-3 4 16,3 3 17-16,2 1 14 0,1 1-12 16,0 3 7-16,3-11 9 0,0 6-12 0,0 2 23 15,0 1-3-15,0 1-24 0,0-1 2 0,0-1-5 16,0-1-20-16,9 18-11 0,-8-26 11 0,2 5-17 16,-2-7-7-16,0-3 10 0,0-2-18 15,-1-1 16-15,0-1-9 0,2-1-11 0,1-2-4 16,-1-2 2-16,1 2-14 0,0-4-4 0,1 0-7 15,0 0-25-15,6-8 0 0,1-1 1 16,-2 1-19-16,3-4 3 0,0 1-60 0,-1 0 7 16,1 1 19-16,-1 2-12 0,-2 0 36 0,-3 5-25 15,2 3 8-15,-3 3-4 0,1 0 32 16,-6 1-16-16,0 0 3 0,8 0 30 0,11 20 9 16,-14-10 15-16,3 4 7 0,1-1-3 0,2 1 18 15,0-1 11-15,1-1-9 0,-2 2 25 16,2-4-20-16,-1 0 6 0,0-2-10 0,3 0 17 15,-1-2-9-15,0-2-5 0,-3-2-14 16,1-1 2-16,0-1-7 0,-2 0 7 0,4 0-9 16,3 0-13-16,18-14 11 0,-17 7 3 0,-1 3-8 15,-1-4 4-15,-2-1-5 0,-1-6-18 0,-1 6-2 16,-2-1-6-16,-1-4-3 0,-1-2-16 0,-1 1 14 16,-4 2-17-16,0 5 3 0,-2 8 3 15,0-8-3-15,0 0 3 0,0 1 3 0,0 7 10 16,0-7-6-16,0 7 2 0,-13-10-8 15,9 10 0-15,0 2-1 0,-1 0 2 0,-5 11 56 16,1-1 2-16,1 2-2 0,3 2 3 16,0-1-4-16,2 0 1 0,1 0-5 0,1-1-12 15,1-14 16-15,0 10 9 0,0-2-20 0,0 2-17 16,12 10 22-16,-7-14-10 0,7 3-17 16,1-4-1-16,6-2-75 0,0-3-57 0,-9 0-41 15,5 0-53-15,25-11 21 0,-16 5-322 0,-3 1 37 16,3-1 37-16,-3-1 56 0,3-2 38 0,3 0-18 15,-2-1 29-15,2 0 39 0,-5 0 21 16</inkml:trace>
  <inkml:trace contextRef="#ctx0" brushRef="#br0" timeOffset="13078.31">4803 2667 768 0,'2'-2'280'16,"0"0"-21"-16,-2 2-38 0,1 0-8 0,3 0 4 16,-2 4 20-16,-2 1-13 0,3 10-25 0,-1 4 38 15,3 3-3-15,-2 2-4 0,0 1-22 16,1 2-18-16,-2-1-12 0,1 3-13 0,6-4-18 16,-2-1-12-16,-5-2-21 0,2-1 2 0,-1-4-14 15,0 0-10-15,-1-5-19 0,0-2-28 16,0-3-22-16,-1 0-19 0,2-4-39 0,-1-1 5 15,-1-2-149-15,-1 0-60 0,0 0 24 0,0 0-221 16,8-9-56-16,-5 4 35 0,-2-1 34 0,0-1 26 16,-1 0 18-16,0-1 21 0,0-1 35 15,0-6 20-15,0 0 1 0</inkml:trace>
  <inkml:trace contextRef="#ctx0" brushRef="#br0" timeOffset="13507.96">4627 2739 529 0,'-4'-1'336'0,"0"1"-57"15,2-3-18-15,-1 3-10 0,1-2-25 16,0 0-50-16,0 0-8 0,2-1-20 0,0 0-24 16,1 0-11-16,1-1-1 0,-1-1-27 0,2 0 12 15,10-3-17-15,1 1-12 0,-1-2-11 16,3 4-11-16,0-2-7 0,3 2 13 0,3 3-14 15,-3 2 7-15,-9 0-5 0,5 0 3 0,17 9 7 16,-6 1 2-16,-4 3 16 0,0 2-8 0,-3 1-18 16,1 1 30-16,-2 2-4 0,1 0-28 15,-1 2-4-15,-1 0-3 0,0 2-5 16,-3-2-1-16,0-1-3 0,-3 1 48 0,-1 1-6 16,-2-1-9-16,-4-2 2 0,-2-2-2 0,-2-12-36 15,0 8 14-15,0 2 5 0,-18 13-5 0,7-16-5 16,-2-1-17-16,-1-2 2 0,-4-2 14 15,2 2 2-15,-4 0 8 0,0-2-22 0,-2-3 1 16,0 3-16-16,4-5-6 0,-5 0-9 16,0 1 0-16,2-3-42 0,11 0 5 0,-3 0-40 15,-2 0-8-15,-13-17-31 0,11 12-15 0,3-4-18 16,2 1-41-16,9-2 20 0,-2 1-96 16,2 1-86-16,2 0-56 0,1 8 15 0,0-6 45 15,0-1 1-15,14-13 22 0,-10 10 12 0,4-2 16 16</inkml:trace>
  <inkml:trace contextRef="#ctx0" brushRef="#br0" timeOffset="14141.68">5418 2803 220 0,'4'-3'312'15,"1"-1"-32"-15,-1 2-7 0,-1-3-19 0,0 0-14 16,1 1-28-16,-1-1-8 0,5-6-13 0,-4-1 1 16,-2 4-31-16,0-1-8 0,0 2-22 15,-2 0 5-15,0 2-15 0,0 5-18 0,0 0-5 16,0-9-9-16,0 4 6 0,0 5-37 0,-11-13 9 15,6 10-12-15,-1 2-1 0,-1 0-26 16,1 1 8-16,-3 0 17 0,0 0-13 0,-5 0-18 16,-15 10 2-16,15-2-6 0,0 0 7 0,2 3-18 15,1 0-1-15,3 0 4 0,-1 1-14 16,2-3-4-16,3 0 6 0,2-1 14 0,2 0 18 16,-1-1-20-16,1-7-4 0,0 0 1 0,0 7-6 15,0-1 5-15,14 4-10 0,-2-1 0 16,1-2 7-16,2 0 5 0,-1-1-3 0,-2 0-8 15,3 0 2-15,3 1 9 0,-1-1-16 16,-3 1-6-16,-1 1 10 0,1-1-7 0,-4 0 10 16,5 1 23-16,-4 1-26 0,-1 1 10 0,-2-2-3 15,-1-2-21-15,-1 1 18 0,6 3 7 0,-5-2-10 16,-3-1 11-16,-1 2-10 0,-1-4 2 16,-2 2-1-16,0-1 0 0,0-6 60 0,0 0 19 15,0 8-29-15,-11 13 19 0,4-12 10 0,-1 1-14 16,-1-5 3-16,-5 4 7 0,1-2-21 15,-3 0 11-15,0-1-21 0,-3-1 18 0,2-1-5 16,-3 1-23-16,11-5 7 0,-7 0-12 0,0 0 0 16,-2 0 10-16,0 0-21 0,-17-11-18 0,19 5-11 15,4 3 2-15,-2-4-94 0,0 0-32 16,3-2-18-16,1-3-36 0,1 2-65 0,5-2 22 16,2 0-218-16,2 4-27 0,0 8 37 15,0-9 24-15,0 3 26 0,0 0 25 0,12-14 18 16,-2 8 19-16,-3-1 45 0</inkml:trace>
  <inkml:trace contextRef="#ctx0" brushRef="#br0" timeOffset="15334.46">4425 3315 329 0,'0'0'322'15,"0"0"-50"-15,0-14-41 0,0 14-14 16,-24-21 9-16,23 18-25 0,-1 0-21 0,1-1-18 15,1 1-10-15,-1-1-6 0,1 1-4 16,-1 1-6-16,1 0-18 0,0 1-19 0,0-1-17 16,-2 2 15-16,3 0-18 0,-1 3 11 15,0 0 5-15,1 4-8 0,-2-1 4 0,2 13-9 16,-1-10 37-16,0 5-17 0,0 3 5 0,0 2 2 16,0 0-4-16,10 18-25 0,-6-18 4 15,-2-2-27-15,3 0 12 0,-2-1-11 0,-1-3-2 16,1 1-10-16,0-4-11 0,-1-2-24 0,-2-2 0 15,2-2-79-15,-1 0-49 0,0-1-29 16,-1-3-50-16,0 0 17 0,2 0-194 0,0-2-109 16,-2 1 34-16,0-1 42 0,1 0 25 15,-2-2 12-15,1 0 40 0,0-1 14 0,-3 0 19 16</inkml:trace>
  <inkml:trace contextRef="#ctx0" brushRef="#br0" timeOffset="15630.25">4246 3400 862 0,'-1'0'278'0,"1"0"-25"16,0 0 3-16,1 2 2 0,0 0-35 0,2 2 1 15,0-2-7-15,0 4-24 0,5 5 14 0,3 4-17 16,0-3 16-16,0 2-32 0,0 3-16 15,-2-2-24-15,3-3-1 0,-1 2-19 0,-1-2-12 16,2 1-2-16,-3-4-5 0,2 4-26 0,-2-6 1 16,1 4-36-16,-4-7-15 0,0 3-2 15,0-3-105-15,-1-1-36 0,-1-3-41 0,0 0-53 16,1 1 20-16,-5-1-198 0,0 0-75 0,0 0 23 16,7 0 75-16,1 0-9 0,12-15 22 15,-7 5 24-15,-1 0 12 0,0-2 24 0</inkml:trace>
  <inkml:trace contextRef="#ctx0" brushRef="#br0" timeOffset="15869.89">4659 3437 483 0,'3'-2'408'0,"-2"1"-75"0,1 1 12 15,0 0-55-15,-1 1-38 0,0 0 51 0,-1 1-22 16,-1-1-33-16,0 5-19 0,-1-2-19 0,0 1-25 15,-8 9-18-15,0 1-27 0,0-2-4 16,-5 1-12-16,5-2-24 0,4-2-29 0,-7 0-50 16,4 0-4-16,-3 0-93 0,1-3-15 0,0-5-48 15,4 2-52-15,2 1 17 0,-3-2-206 16,2-2-70-16,1 1 32 0,1-1-2 0,-2 0 25 16,2 0 27-16,-1 1 19 0,1-1 62 15,0-1-28-15</inkml:trace>
  <inkml:trace contextRef="#ctx0" brushRef="#br0" timeOffset="93016.73">19185 14761 409 0,'0'0'293'0,"-14"0"-53"15,14-14-6-15,0 14-29 0,0 0-22 0,0 0-4 16,0 0-26-16,-26-25-17 0,24 23-16 16,3 2-16-16,-2-1 0 0,-1 2 8 0,2 4-16 15,0-2 25-15,1 3-6 0,2 17 8 0,-3-12-2 16,10 26-13-16,-5-9-13 0,-1-3-8 0,3 1-10 15,-1-1-8-15,1 0 41 0,-1 0-13 16,1-2 9-16,0-3-19 0,-2-2-23 0,0 0-8 16,-2-6-4-16,1-4 0 0,-3 0 3 15,2-4-5-15,0 0-80 0,0-2-58 0,-3-2-46 16,0 0-37-16,0 0 16 0,1-11-155 0,-2 5-133 16,-1-2 16-16,-4-9 40 0,2-1 18 0,-2 0 2 15,0-1 46-15,-3 2 26 0,0-2 9 16</inkml:trace>
  <inkml:trace contextRef="#ctx0" brushRef="#br0" timeOffset="93336.14">19097 14768 436 0,'1'-2'326'16,"0"-3"-36"-16,-1 2-28 0,1-1-11 15,0 1-9-15,0 2-38 0,1-3-3 0,0 0-40 16,0 3-1-16,2-1 10 0,-1 0-6 0,2 2-25 15,-1-1-1-15,1 1-14 0,2 0 20 16,1 0-7-16,17 10-18 0,-7-5 15 0,1 2-16 16,-1 3 7-16,4 4-13 0,-1-3-1 15,0 2-17-15,0 0-10 0,0 2-10 0,-2 2-4 16,0-3-3-16,-1 0-17 0,-3 0 7 16,-1 0-19-16,0-2 4 0,-3 1 0 0,1-2-12 15,-1-2 12-15,-3-2-15 0,-2-1 2 0,-2-2-22 16,0-1-9-16,-3 0-45 0,2-2 22 15,-1-1 1-15,-1 1-121 0,-1-1-26 0,0 0-26 16,0 0-35-16,2-5 20 0,-3 1-129 0,0 1-106 16,1-4-16-16,0 3 34 0,-1-2 28 15,-1 1 46-15,1-1 24 0,1 1 19 0,0 5-12 16</inkml:trace>
  <inkml:trace contextRef="#ctx0" brushRef="#br0" timeOffset="93640.31">19459 14709 720 0,'-1'-4'302'0,"1"0"-24"0,-1-1-25 0,-1 2-23 16,2 1-17-16,-1-2-13 0,2 1-41 16,0 1-11-16,-1-1-37 0,-1 3-1 0,1-2 18 15,0 4-5-15,1 1 1 0,0 1 14 16,0 3-14-16,4 11 7 0,-2 0 14 0,0 4-16 15,0 0 0-15,0 5-13 0,-1-7 2 0,3 3-21 16,-2 2-2-16,0-6-10 0,1 3-4 16,-1-4-18-16,1 5 5 0,2-7-4 0,-2-6-22 15,-1 0-33-15,1 6-2 0,-2-10-92 0,4-2-40 16,-5-4-50-16,-1 0-69 0,0 0 25 0,7 0-244 16,4-10-3-16,-1 1 38 0,-2-2 34 15,0 2 26-15,-3 1 21 0,2-5 4 0,-2 3 16 16,-1 1 36-16</inkml:trace>
  <inkml:trace contextRef="#ctx0" brushRef="#br0" timeOffset="94013.98">19621 14835 546 0,'0'2'343'0,"0"1"-29"15,0 0-40-15,-1 1 30 0,1 2-50 16,-2 0 4-16,2 2-29 0,0 2-21 0,0 4-3 15,0 2 6-15,0 2-26 0,0 1-23 0,13 19-13 16,-9-24 3-16,3 3-19 0,-2-3-5 16,4-1-11-16,0-3-12 0,-2-2-14 0,1-3-19 15,1-2 12-15,-3-3-6 0,1 0-19 16,-7 0 2-16,11 0-4 0,1 0-5 0,12-16-10 16,-13 8-11-16,-1-4-28 0,-1 0-3 0,-3-2-9 15,0-2-31-15,-2 2 11 0,-3-3 11 16,0 3-13-16,-1 14 3 0,0-14 4 0,0 1 1 15,0 4-12-15,-14-11-17 0,9 15-7 0,-5-5 15 16,2 6-18-16,-2 2 11 0,1-2 3 16,0 3 9-16,-9 1-5 0,8 0-21 0,10 0 3 15,-9 0-29-15,2 0-12 0,7 0-17 16,-10 0-29-16,10 0-48 0,-13 9 19 0,11-9-89 16,2 0-123-16,2 2-33 0,0-2 28 0,1 0 24 15,1-2 21-15,0 2 63 0,2-1-19 16</inkml:trace>
  <inkml:trace contextRef="#ctx0" brushRef="#br0" timeOffset="94613.94">19897 14723 930 0,'-1'-3'328'0,"1"1"-48"0,-1 1 2 0,1 1-28 16,0 0-28-16,0 0-18 0,-1 0-35 15,1 0-19-15,1 3 33 0,-1 0-11 0,1 2 10 16,0 1-20-16,6 11-1 0,-2 0-9 0,1 2 3 16,1 2-5-16,1 1-9 0,-2 2 0 15,-1-3-11-15,1 1-11 0,-1 0-12 0,5 0-11 16,-7 0-13-16,3-3-17 0,-1-2-3 0,-1-1 5 16,2-2-10-16,0-2-3 0,-1-2-7 15,0 0-2-15,0-3-8 0,0-2 4 0,-1-1-16 16,2-1 5-16,0-1-4 0,0-1-1 15,0-1-12-15,0 0-3 0,-6 0 1 0,8 0 10 16,-1 0-13-16,-1 0 1 0,5 0-2 0,13-14-2 16,-13 8-11-16,0 0-12 0,-1-4-9 15,-4 3 5-15,1-2-8 0,-2 3-4 0,1-8 4 16,-1 1 5-16,0 3 6 0,-1 4-17 16,-2-3 15-16,0 1 4 0,-2 2-11 0,1 1 12 15,0 1-2-15,-1 4-4 0,0 0 6 0,0 0-4 16,0-7 6-16,0 7-5 0,0 0-4 0,0 0 11 15,-10-7-1-15,6 8-3 0,1 3 3 16,0 0 18-16,0 1 7 0,-4 10 0 16,2-1 12-16,-1 0 3 0,3 4 5 0,1-6 0 15,2 1-8-15,0-13-2 0,0 13 5 0,15 16 7 16,-11-18-18-16,0-2-2 0,5 2 13 16,3 4 0-16,2-9-3 0,1-1-14 0,-1 1-1 15,0-6 13-15,-1 3-5 0,6-3-14 0,-11 0-11 16,4 0-11-16,18-12-29 0,-16 5-16 15,-2 0-28-15,0-2-10 0,-3 4 9 0,-3 1-60 16,3-6-15-16,-4 3-29 0,0-1-8 0,-1-1-34 16,-3 3-8-16,1 0 23 0,-2 1-155 15,0-2-105-15,0 7 45 0,0 0 19 0,0-8 1 16,0 0 47-16,0 8 20 0,-16-25 29 16,9 15 24-16,-2-1-1 0</inkml:trace>
  <inkml:trace contextRef="#ctx0" brushRef="#br0" timeOffset="94880.93">20054 14835 403 0,'-6'1'364'0,"0"-1"-53"16,2 1 2-16,-1 1-39 0,3-2-33 0,-2 0-13 15,0 2-17-15,0-2-18 0,1 0-14 16,1 0-2-16,-2 2-50 0,3-2-14 16,1 0-2-16,0 0-20 0,1 0 0 0,3 0-12 0,1 0-22 15,2 0-44-15,0 0-36 0,9-2-48 16,-6 2-41-16,4 0 9 0,22-11-197 16,-13 10-126-16,0-2 23 0,-13 3 16 0,7 0 24 15,4 0 39-15,0 0-8 0,2 0 4 0</inkml:trace>
  <inkml:trace contextRef="#ctx0" brushRef="#br0" timeOffset="95141.36">20605 14930 605 0,'0'-3'358'16,"2"-1"-33"-16,-1-1-68 0,-2 3-17 15,1-2-36-15,1 2-19 0,-2-1-16 0,0 1-37 16,0 1-12-16,0-2-33 0,0 3-45 0,-1-1-57 16,0-1-95-16,0 1 12 0,-1 1-278 15,3 2-1-15,-1 0 29 0,0 1 6 16,1 1 16-16,1 0 30 0</inkml:trace>
  <inkml:trace contextRef="#ctx0" brushRef="#br0" timeOffset="95347.36">20794 15191 516 0,'-2'7'481'0,"1"-1"-87"0,-1-3 7 15,-2 1-30-15,1-2-23 0,-2 1-42 16,0 1-31-16,1-1-47 0,-1-1-16 0,1-2-15 15,-1 2-48-15,0-2-39 0,-1 0-42 0,3 0-6 16,3 0-122-16,0 0-30 0,0 0-49 16,-7 0-50-16,7 0 17 0,-7-14-226 0,7 9-31 15,1 1 9-15,-1 0 23 0,1-2 61 16,-1 2 7-16,1-2 18 0,1 2 9 0</inkml:trace>
  <inkml:trace contextRef="#ctx0" brushRef="#br0" timeOffset="97266.36">21118 14895 620 0,'0'0'265'16,"0"0"-9"-16,0 0-21 0,0 0-39 15,0 0-2-15,0 0-26 0,0 0 15 0,0 0-5 16,0 0 9-16,26 9 15 0,-26 0-40 0,0 10-17 15,0 2 28-15,0 5-4 0,0 2-14 16,0-1-13-16,0 2-16 0,0 0-16 0,0-2-3 16,-15 24-27-16,15-29 13 0,-2-1-26 0,0-4 2 15,2-2-35-15,-1-5-2 0,1-2-68 16,0-3-42-16,0-2-54 0,0-2-70 0,2-1 19 16,-1-3-149-16,0-1-124 0,0 1 33 15,2-2 29-15,0-12 18 0,0-2 38 0,-3 11 16 16,0-5 25-16,0-5-37 0</inkml:trace>
  <inkml:trace contextRef="#ctx0" brushRef="#br0" timeOffset="97548.92">21161 14919 336 0,'0'-7'387'0,"0"0"-52"16,2 0-39-16,0 0 8 0,0 3-26 0,0 0-42 15,1-2-22-15,1 4-32 0,0-3-5 0,0 3-3 16,2-1-20-16,1 3 23 15,2 0-21-15,16 16-3 0,-9-4 7 0,-3 4 7 16,4 3-11-16,-2 1-3 0,-2 0-19 0,1 3-6 16,-1 0-16-16,-2 0-11 0,0-1-6 0,1 2-5 15,-2 2-20-15,1-2 4 0,-3-4-8 16,0-1-13-16,-1-3 1 0,1 0-34 0,-3-4-31 16,-2-1-30-16,0-5-24 0,0-3 8 0,-2-1-139 15,0-2-60-15,-1 0 25 0,1-4-177 16,-3 2-95-16,2-2 30 0,-2-1 34 15,2 1 48-15,-3 1 11 0,1-3 39 0,-2 1 25 16,-4-6-13-16,-1 4 30 0</inkml:trace>
  <inkml:trace contextRef="#ctx0" brushRef="#br0" timeOffset="97784.9">21261 15148 413 0,'-3'-1'347'0,"-2"2"-52"0,2-1-11 15,0 0-24-15,1 0-20 0,-1 0 30 0,1-2-33 16,0 1-29-16,-3 1-22 0,4-1-21 16,-1 1-20-16,0 0-14 0,3-3-11 0,0 3-4 15,-1-3-20-15,2 0-9 0,2 0-9 0,0-2-56 16,-1 3-2-16,2-1-34 0,0 0-14 0,0 0-22 16,9-4-24-16,-3 5-27 0,-1 0-3 15,0 2-51-15,-10 0 13 0,9 0-126 0,-1 0-104 16,0 0-24-16,14 12 47 0,-12-8 11 0,-1 0 19 15,-1 1 17-15,-1-1 7 0</inkml:trace>
  <inkml:trace contextRef="#ctx0" brushRef="#br0" timeOffset="98238.44">21716 15065 395 0,'3'-6'331'0,"0"1"-64"0,0 0-9 16,2-7-19-16,-3 0-13 0,-2 3-16 0,0 9-19 16,0-8-15-16,0 1-20 0,0 0-14 15,-13-4 7-15,4 2-31 0,-2 1 2 0,2 4-24 16,-1 1 22-16,4 1-43 0,-1 2 24 15,7 0-27-15,-9 0-3 0,3 0 16 0,-13 18-26 16,7-9-9-16,2 0 51 0,0 5-22 0,2-1 1 16,2 0 10-16,1 3-29 0,3 0 11 15,0-3-9-15,1 0-7 0,1-4-14 0,0 2 10 16,0 2-7-16,14 11-15 0,-6-11 1 16,0-1 14-16,-3-2-16 0,3 3-5 0,3-1 6 15,-4-1 4-15,-1-2-14 0,-1-1 9 0,-1-1-23 16,0 0 10-16,0-2-4 0,-2-1 12 0,0 2-20 15,0-2 4-15,-2-4-23 0,0 0 2 16,0 6-61-16,0-6-15 0,0 7 10 0,-13 4-27 16,8-9-29-16,0 1-37 0,-1-2-34 15,0 0 19-15,-2-2-158 0,1 0-105 0,0 1 3 16,-17-8 54-16,11 2 16 0,3 1 7 0,0-5 65 16,4 2-20-16,-5-1 29 0</inkml:trace>
  <inkml:trace contextRef="#ctx0" brushRef="#br0" timeOffset="98462.12">21487 15166 351 0,'1'0'379'0,"-1"0"-53"0,2 0-24 0,-2 0-5 15,1 1-53-15,1-1 18 0,2 0-58 0,0-1-11 16,0 1-46-16,2-3 27 0,1 3-29 0,-1-1-28 15,2 1-62-15,19-7-2 0,-9 3-63 16,-1 1-30-16,0-2-43 0,-1-1-57 0,3-1 14 16,-8 3-195-16,-1 1-73 0,-1 1 10 15,-1 0 48-15,-1 0 13 0,1 1 12 0,-3 1 0 16</inkml:trace>
  <inkml:trace contextRef="#ctx0" brushRef="#br0" timeOffset="100202.58">21851 14901 212 0,'0'-14'335'0,"0"14"-42"16,0 0-27-16,0 0-25 0,14-14-28 0,2-2-7 15,-16 13-10-15,0 0-35 0,1 1-7 0,0 0-33 16,-1 1-3-16,2 3 19 0,1 0 13 15,-2 2-38-15,1 0 34 0,3 11-15 0,-2 4 15 16,2 1-3-16,-4 4-2 0,2-1 6 0,0 4-12 16,-1-1-13-16,3 2 0 0,0 0-11 15,-1-3-4-15,3 0-11 0,-2-2 3 0,0-1-24 16,2-2 10-16,3-2-21 0,-3-3-11 0,0 2 1 16,1-5 1-16,-2-4-11 0,1-2-8 15,-1 0 3-15,1-5-37 0,-2-1-30 0,-5 0-20 16,7 0 4-16,0 0-88 0,-7 0-41 15,9 0-26-15,3-11-54 0,-8 6 21 16,0 0-264-16,3-6 38 0,-4 1 33 0,-1 2 25 16,-2 1 8-16,0 7 44 0,0-8-2 0,0 8 41 15,0-9 5-15</inkml:trace>
  <inkml:trace contextRef="#ctx0" brushRef="#br0" timeOffset="100426.87">21917 15075 256 0,'-2'1'393'0,"-2"-2"-52"0,2 1-50 15,-1 0-26-15,1-1-7 0,-1 1-22 16,1-1-23-16,2 3-42 0,0-4-26 0,0 1-16 16,2-1-9-16,1 1-6 0,0 1-24 0,2-3-3 15,2 3-43-15,-1-3-29 0,8-3-41 16,1 0-56-16,1 2-46 0,1-1 12 0,5 0-265 15,-5 1 4-15,-1 2 20 0,-9 2 17 16,3 0 22-16,-1 0-22 0,-1 0 0 0</inkml:trace>
  <inkml:trace contextRef="#ctx0" brushRef="#br0" timeOffset="101205.86">22118 15090 416 0,'-2'3'287'0,"2"1"-31"0,-1-1-20 0,-1 1-11 15,2 0-7-15,-1-1-13 0,2-1-27 0,4 0-4 16,-2 0-12-16,0 0-27 0,1 0 2 16,0-1-27-16,2 1-7 0,10 3-19 0,-6-7-6 15,-10 2-9-15,9 0 7 0,2 0-31 0,-4 0 20 16,0 0-17-16,13-11-8 0,-10 4-12 0,-4 3-12 15,2-1-8-15,-4-2-13 0,-1 2-5 16,0 0 12-16,-1-1 3 0,-1-1-5 0,-1 3-8 16,0 4 16-16,0-7-7 0,0 7-5 15,0-9 5-15,0 3 1 0,-13-4-1 0,9 6-9 16,-2 1 4-16,1 1 2 0,-1 2 6 0,0 1-9 16,-1-1 27-16,-12 14-4 0,6-5 27 15,3 1 0-15,1 2 5 0,1 1 29 0,0 3-2 16,3-1-21-16,3 0-6 0,2-1 30 0,0-14 10 15,0 13-19-15,12 14 9 0,-6-17 1 0,3 3-21 16,1-7 1-16,2 0-16 0,3-2-2 16,1-4-4-16,-9 0-64 0,6 0-14 0,3 0-27 15,22-14 10-15,-20 6-28 0,-2-3-20 16,0 0-1-16,-4 0-19 0,-1-6-8 0,-2 2-27 16,1-2-28-16,-5 3 16 0,2-2-14 15,-4 1 4-15,-2 2 15 0,4-1 15 0,-5 7 21 16,0-3 12-16,0 0 41 0,0 2 26 0,-12-6 20 15,9 9 12-15,-1-1 28 0,2 3 12 16,0 1 1-16,-1-3 4 0,0 3 15 0,2 1 6 16,0-1 13-16,-1 2 16 0,1 1 23 0,1 1-15 15,0-1 13-15,2 5 8 0,-1-2-9 16,7 8 11-16,3 1-12 0,-2 1-6 0,0 2 18 16,3 0-12-16,-1-2 5 0,0 1-10 15,2-1-10-15,-3-1 0 0,0 0-21 0,3-2 10 16,-3-3-15-16,-4-1-6 0,-4-1 36 0,1-1-17 15,1-2 3-15,-2 1 16 0,0 1-9 0,-2-3-7 16,1-1 15-16,-1-1-19 0,0 0 1 16,0 0-4-16,-4 3 3 0,1-4-10 0,-1 1-17 15,1-3 12-15,-1 1-17 0,0-1 7 0,0-1-18 16,1 1 10-16,0-1-7 0,-4-9 2 16,3 3-9-16,1 1 1 0,3 9-6 0,0-7-18 15,0 0-15-15,0-5-20 0,17-11 0 0,-8 11 3 16,6 1-53-16,-5 3 0 0,3 0-34 0,1-2-19 15,0 2-5-15,0-3-39 0,0 4-46 16,2 1 21-16,-6 0-241 0,6 1 0 0,-5 3 41 16,0 0 11-16,0 1 16 0,-3 0 48 15,0 1 34-15,-1 0 10 0,-7 0 5 0</inkml:trace>
  <inkml:trace contextRef="#ctx0" brushRef="#br0" timeOffset="101789.03">23325 15209 428 0,'0'-5'304'0,"-1"0"-23"16,1-2-17-16,-1 2-45 0,-4-10-10 0,2 4-13 15,-1 1-4-15,-1-3-10 0,-4 1-32 0,1 5-2 16,-1-3-41-16,1 3 22 0,0 5-20 16,-1-1-4-16,1 0-16 0,-1 2 0 0,9 1-4 15,-13 0 15-15,-17 13 3 0,15-4-27 16,-3-2 8-16,6 4-8 0,-2 0 13 0,5 0-8 15,1 3-10-15,0 0 11 0,5-5-18 16,1-1 1-16,2 0-1 0,0-8-1 0,0 0-5 16,0 8 6-16,14 4-13 0,-10-8-28 0,10 3 23 15,0-5-18-15,-4-2-21 0,-1 0-5 16,-9 0 3-16,9 0-43 0,14-11-10 0,-10 3-17 16,-1-2-1-16,-1-1 3 0,-1 1-8 15,-1 0-14-15,-3-1 25 0,-4 2 1 0,2 1 2 16,-2 1 4-16,1 2 6 0,-2-1 4 15,0 3 8-15,1 0 5 0,-1 1 34 0,0 1 3 16,-1 1 10-16,0 0 24 0,0 0 21 0,2 11-24 16,0-7-6-16,-1 2-2 0,0-1 53 0,5 11-20 15,3-1-5-15,0-1-7 0,2 0-6 16,5-1-8-16,-3-1-4 0,2-1-3 0,-1 0-60 16,3-2-19-16,-2-2-43 0,-1-2-54 15,0-4-55-15,0-1 19 0,-6 0-290 0,3 0 28 16,2 0 32-16,1 0 27 0,20-11 28 15,-20 9 22-15,3-3-6 0,2-1 39 0,4 1 27 16</inkml:trace>
  <inkml:trace contextRef="#ctx0" brushRef="#br0" timeOffset="102218.08">23913 15034 314 0,'0'0'347'0,"1"2"-33"0,0 0-20 15,-1 2-9-15,2 4 2 0,-2-1-9 0,5 16-36 16,1-3 38-16,1 12-16 0,-1-6-20 16,0 2-17-16,1 2-18 0,2-1-27 0,-2 1-9 15,0 0-26-15,-3-1-5 0,3-3-20 0,0 2-14 16,1-1-13-16,-3-6-25 0,0-4-23 15,0-2-26-15,-3-4-42 0,1-3 2 0,-1-5-122 16,1-2-67-16,-3-1-39 0,0 0 22 16,4-12-288-16,-3 6 41 0,-2-2 44 0,0-9 31 15,1 7 24-15,0-6 26 0,0-2 22 0,-13-17 33 16,10 17-35-16</inkml:trace>
  <inkml:trace contextRef="#ctx0" brushRef="#br0" timeOffset="102510.3">23955 15124 582 0,'2'-5'339'15,"0"1"-20"-15,2 0-30 0,1-1-29 0,-1 1-15 16,10-3-10-16,-1 1-20 0,1 0-39 0,-2 5-9 16,1-1-18-16,-4 2-30 0,-1 0 13 15,5 0-21-15,16 13-14 0,-12-6 18 0,0 2-14 16,2 4-11-16,-6-1-12 0,-1 3 2 0,-2-1 2 15,-1 0-8-15,-3 0-9 0,-1-1-17 16,-3-1 1-16,-2-2-12 0,0-10 4 16,0 8-8-16,-14 10 5 0,2-8-4 0,-2-2-4 15,1-2-4-15,-3 1-89 0,3-6-36 0,-2-1-49 16,7 0-37-16,-4 0-27 0,-11-10 18 0,8 5-264 16,9-2 5-16,0 2 43 0,4-2 27 15,-1 1 24-15,3 0 49 0,-1 1 10 0,1 5-2 16</inkml:trace>
  <inkml:trace contextRef="#ctx0" brushRef="#br0" timeOffset="103380.56">24274 15177 595 0,'-1'4'322'0,"0"-2"-25"16,2 2-43-16,-1-1-4 0,-1-1-6 15,1 2-43-15,2-1-13 0,0 2 7 0,-1-2-30 16,1 0-27-16,2 0-11 0,-1 2-3 0,1-4-1 16,2 2-25-16,0-1 2 0,0-1-19 15,0 0-2-15,1-1-7 0,0 0-8 0,3 0-19 16,2 0 14-16,2 0-15 0,14-13 4 16,-15 8-22-16,-4-2-28 0,-1 2 16 0,-2-1-20 15,2-4 7-15,-3 0-12 0,-2 2 11 16,-1 1-2-16,0 0-8 0,-2 0 11 0,0 7-6 15,0 0-6-15,0-7 9 0,0 7 3 0,-11-14 7 16,5 11-15-16,1 2-3 0,-1 1 1 0,-2-1-1 16,-7 4 24-16,7-3 4 0,-13 11 14 15,8-2-13-15,1 1 28 0,3 0-5 0,0 5 33 16,2-1 18-16,4 3-18 0,2-5 7 16,1-12-20-16,0 13 7 0,0-1-7 0,17 12-3 15,-7-15-22-15,3-1 3 0,3-3-5 0,1-1-32 16,1 0-18-16,2-4-8 0,-9 0 1 15,4 0-59-15,3 0-13 0,20-10-12 0,-19 1-16 16,3 0-12-16,-7-3 14 0,2-1-19 16,-4-1-4-16,-2-1 4 0,-2 0-10 0,-1-1 22 15,-3-1-5-15,0 3 13 0,-4 1-5 0,-1 2 23 16,0 11 18-16,0-8 18 0,0 1-7 0,0 7 32 16,0-7 9-16,-10-5-8 0,8 9 22 15,1 0 11-15,-1 0 17 0,1 2 5 16,1 0 5-16,-1-1 28 0,1 2-5 0,1 2 0 15,-1-1 19-15,2 3 3 0,1 0-4 16,6 7-7-16,3 2-2 0,0-2 17 0,-1 1 7 16,0 3-2-16,1-1-15 0,-1-1 23 0,-1 1-21 15,0 1-5-15,1-3-9 0,-3 0-3 16,-2-3-1-16,-1-1 19 0,-2-3-12 0,-1-1-4 16,1 2 21-16,-1-4-6 0,-2 1 20 0,0-3-5 15,0 0-10-15,0 0 11 0,0 0 2 16,-9 5-11-16,6-6-5 0,-1 1-10 0,2-3 3 15,-3 0-33-15,2 0 4 0,0-3 21 16,0 3-21-16,2-3 15 0,-1 1-19 0,0-2 6 16,2-1-14-16,0 2 13 0,0-2-21 0,0-1-14 15,0-1 9-15,16-12 10 0,-10 13-4 0,1-2 3 16,2 4-18-16,1-1 1 0,-2 1-5 16,-2 4 2-16,2 0-1 0,-2 2 2 0,-6 1-1 15,0 0 10-15,9 0 8 0,11 15-2 16,-8-1-2-16,1 1 2 0,-1-1 10 0,-2 3 7 15,-1 1-5-15,-2 1-4 0,0-4-1 0,-1 0 5 16,0 0-8-16,-2-4-2 0,-2-1 18 0,1-6-13 16,-1 4-26-16,0-4-11 0,0 1 4 15,0-5-98-15,-1 0-57 0,-1 0-39 0,0 0-44 16,6-9 24-16,-5 1-272 0,7-6 36 0,-4-7 37 16,2 0 13-16,-2-1 51 0,-1 2 19 15,1 0 7-15,-2 0 63 0,2-2 2 0</inkml:trace>
  <inkml:trace contextRef="#ctx0" brushRef="#br0" timeOffset="103520.16">24895 14955 838 0,'-5'-2'246'16,"1"0"-25"-16,-1 1-27 0,0-2-27 0,2 1-26 16,-1 2-31-16,0-1-28 0,1 2-47 15,1-1-52-15,-1 0 2 0,2 0-192 0,-1 2-140 16,2 1 4-16,0-2 51 0,1 2-35 0</inkml:trace>
  <inkml:trace contextRef="#ctx0" brushRef="#br0" timeOffset="103917.03">25083 15154 613 0,'2'0'327'16,"0"1"-13"-16,1 2-4 0,-2 2-2 0,-1 0-39 15,0-1-12-15,-1 4-2 0,-3 10-24 16,4-12-7-16,0 6 4 0,0 2-13 0,0 3-25 16,0 1-18-16,0-3-11 0,0 1-9 15,7 13-17-15,-3-22-10 0,0 2-9 0,3 1-4 16,0-1-11-16,1-3-10 0,0-3-1 0,0-2-9 16,0-1-20-16,-8 0-30 0,14 0-3 0,16-11-8 15,-13 2-21-15,0-1 3 0,3 0-6 16,-7-3-18-16,2-1 2 0,-5-1 10 0,1-1-4 15,-2 1 3-15,-2-1-2 0,-4 5 5 0,1-3 7 16,-4 0-10-16,0 14-12 0,0-9 10 16,0 0 4-16,-20-9-8 0,10 10 13 0,-2 1 1 15,-3 2-9-15,1 0 7 0,0 2 10 0,3 1-27 16,-1 1-5-16,3 0 1 0,1 1-47 16,8 0-50-16,-7 0-28 0,-1 0-24 0,8 0-31 15,-8 0-49-15,8 0 24 0,0 0-239 0,0 0 38 16,-10 7 30-16,12-4-5 0,3-1 30 15,14 3 21-15,0 2 24 0,2 1 10 16,2-2-8-16</inkml:trace>
  <inkml:trace contextRef="#ctx0" brushRef="#br0" timeOffset="104219.83">25553 15243 628 0,'4'-3'370'0,"0"-1"8"0,-2-2-35 0,1 2-43 16,-1-1-11-16,0 0-6 0,-2-2-28 15,0 0-30-15,0 3-6 0,0 4-47 0,0 0-3 16,0-8-17-16,-18-7-22 0,11 9 4 16,-4 3-13-16,2 3-3 0,-3 0-4 15,4 0-9-15,-17 14 5 0,9-2-16 0,2 0 4 0,1 2-3 16,4 1-13-16,0-1-7 0,2 1 7 16,4 3-15-16,-1-7 1 0,4-11-12 0,0 14-3 15,13 11-5-15,-9-17-11 0,2-1-10 0,-1-4-27 16,3-1-31-16,1-2-22 0,-9 0-27 15,13 0 7-15,14-10-62 0,-12 2-19 0,2-2-29 16,-2-4-18-16,-3-1-19 0,0-2-34 16,1-1 24-16,-3-4-140 0,-5 1-95 0,2-4 14 15,0 1 34-15,-2 1 19 0,-1 1 27 0,-3-1 23 16,-1 1 52-16,0 12-22 0</inkml:trace>
  <inkml:trace contextRef="#ctx0" brushRef="#br0" timeOffset="104468.37">25540 14919 412 0,'-4'-6'292'15,"1"2"0"-15,0 2-31 0,2-3-5 0,-2 3-11 16,2 1-9-16,-1-3-33 0,1 2 6 0,1 1-24 16,1 1 31-16,0 0 3 0,0 2-3 15,1 1-4-15,2 1-25 0,3 8-3 0,3 3-9 16,-2 2-9-16,2 3-7 0,0 1-16 16,-1 4-3-16,2-3-22 0,0 2-10 0,-4 2-4 15,4-2-7-15,1 1-16 0,-4 0-9 0,0-2-24 16,1 2-24-16,1-2-53 0,-3-4-19 15,0 0 5-15,-5-2-76 0,7-4-20 0,-7-2-20 16,1-4-34-16,-1-3-59 0,1-2 24 0,1 1-288 16,-2-1 42-16,-2-2 26 0,0 0 47 15,0 0 24-15,7 0 6 0,13-20 51 0,-7 15 20 16,6 1 20-16</inkml:trace>
  <inkml:trace contextRef="#ctx0" brushRef="#br0" timeOffset="104865.81">26272 15190 680 0,'2'-6'336'16,"0"5"-49"-16,-1-4-40 0,-1 3 5 0,0 2-29 15,0 0-19-15,0 1-9 0,-1 1-23 0,0 1 38 16,0 2-26-16,-1 2-4 0,1 0-1 15,-2 11 8-15,3-12-16 0,-2 20-13 0,2-8-14 16,0-12-11-16,0 7-2 0,0 0-16 0,14 17-7 16,-7-17-8-16,2 0-14 0,1-4 0 15,-1-3-11-15,0-3-17 0,0-1-14 0,-9-2-22 16,9 0-15-16,3 0-35 0,15-14-7 0,-11 3 11 16,-1 1 3-16,1-5-42 0,-1 0-31 15,-2-3 11-15,-4 0 13 0,-3-1 15 16,1 4-10-16,-3-1 23 0,1-1-24 0,-5 12 16 15,0-5 9-15,0 3-14 0,0 0 14 0,-20-12 5 16,13 13-4-16,-7-1 18 0,3 3-6 16,2 1-14-16,-7 0-29 0,9 3-45 0,-3 0-35 15,1 0 13-15,0 0-156 0,2 0-133 16,7 0 5-16,-9 0 25 0,9 0 35 0,0 0 25 16,0 0 4-16,-10 9 59 0,15-6-48 15</inkml:trace>
  <inkml:trace contextRef="#ctx0" brushRef="#br0" timeOffset="105186.7">26887 15132 280 0,'-2'-9'403'0,"-2"1"-45"0,-1 1-62 16,0 1-11-16,-5-3-44 0,-4 2-15 0,2-1 1 15,2 5-43-15,-1 1-21 0,1-1-19 16,2 3-6-16,8 0 4 0,-25 16-12 0,12-7-13 15,2 3 10-15,2 3 13 0,1 1 3 0,2 4-21 16,4-3 9-16,0 9 0 0,1-2-16 16,1-13 7-16,0 9-4 0,0 3-9 0,14 28-15 15,-7-23 4-15,-2-3-14 0,4 3-4 16,0-1-8-16,-1-6-9 0,-1 3-1 0,-4-3-8 16,3-2-9-16,-1-2-39 0,-3-4-23 0,-2-4-16 15,0-9-35-15,0 7 8 0,0-7-106 0,0 6-33 16,-15 2-60-16,7-8 28 0,-7-4-180 15,4 0 33-15,-4-2 31 0,-2-5-113 0,5 1 38 16,-2 0 35-16,2-3 47 0,1 3-5 16,0-3 41-16,-2 3 10 0</inkml:trace>
  <inkml:trace contextRef="#ctx0" brushRef="#br0" timeOffset="105378.55">26527 15390 903 0,'0'-1'374'0,"-2"0"-23"0,3-1-46 15,0 2 12-15,1 0-13 0,2 0-20 16,1 0-27-16,1 0-32 0,3 0-15 0,12-3-28 16,-9 3-16-16,5 0-42 0,2 0-49 0,5 0-8 15,1 0-118-15,0 0-69 0,1 0-82 16,25-11 18-16,-24 5-295 0,-3 3 36 0,-1-1 31 16,2 2 22-16,2-4 15 0,3 3 50 15,-2-1 29-15,5 2 39 0</inkml:trace>
  <inkml:trace contextRef="#ctx0" brushRef="#br0" timeOffset="105895.07">27380 14875 747 0,'6'1'322'16,"-2"2"-8"-16,6 8 12 0,-3 3-42 15,-3 0 2-15,1 5 9 0,-1 3-26 16,-1 5-9-16,-1-1-10 0,1 3-10 0,0-1-13 0,0 3-21 16,-2-5-19-16,3 3 0 0,-3-2-31 15,1-1-15-15,2-4-5 0,-2 0-10 0,0-2-19 16,-1-4-14-16,3 0 2 0,-1-7-12 15,1-2-6-15,-2 0-16 0,1 0 1 0,2-1-18 16,-1-2 12-16,0 0-17 0,0-1-21 0,3 0-11 16,-3 0-28-16,4-2-20 0,-1-1-28 15,0 1-15-15,2-1 7 0,0 0-112 0,2 0-18 16,2 0-42-16,10-15-53 0,-10 5 32 16,-4 1-247-16,0-5 36 0,-5 3 40 0,0 4 35 15,-3 2 19-15,-1-1 25 0,0 6-4 0,0 0 19 16,0-8 51-16,0 1 0 0</inkml:trace>
  <inkml:trace contextRef="#ctx0" brushRef="#br0" timeOffset="106276.38">27345 15154 628 0,'-4'-1'362'0,"2"1"8"0,-1-1-60 16,0 0-8-16,-1 0-55 0,4-1-19 0,-1 1-40 15,2 0-11-15,3-1-27 0,0 1-11 0,1-1-36 16,1 1-10-16,2-1-11 0,8 0-11 0,-3 2 21 16,0-2 2-16,9 2-29 0,-3-1-4 15,5 0 11-15,-5 1-28 0,4-3-26 0,-1 0-19 16,-2 3 3-16,0-2-12 0,-1 0-6 16,-6 0 6-16,0 1-14 0,-4-1 7 0,-1 2 1 15,-1-1 4-15,-1 1 9 0,-1 0-10 0,0-1-2 16,-2 1 11-16,-3 0-13 0,0 0 10 15,0 0 7-15,0 0 24 0,16 11-8 16,-9 3 24-16,-2-4 14 0,-1-2 2 0,-3 3-10 16,5 7-10-16,-1-1 1 0,2-5-19 0,-1 2-1 15,-2-3-3-15,0-2 26 0,-2-1-32 0,1-1-12 16,0-3-22-16,0-1-46 0,0-1-39 16,1-2-69-16,-4 0-34 0,0 0 22 0,6 0-244 15,13-15 32-15,-9 6 27 0,-2 0-11 16,1-2 51-16,-4 3 12 0,1-1 22 0,-3 4-3 15</inkml:trace>
  <inkml:trace contextRef="#ctx0" brushRef="#br0" timeOffset="106416.86">27720 14985 400 0,'-9'-10'338'0,"-3"0"-65"0,7 1-36 0,-1 3-37 15,0 0 2-15,3 2-53 0,0 0-24 0,0 1-55 16,1 2-53-16,-1-1-71 0,3 1 3 15,0 1-297-15,2 1 11 0,0 2 18 16,2 0 10-16</inkml:trace>
  <inkml:trace contextRef="#ctx0" brushRef="#br0" timeOffset="107246.02">27824 15172 884 0,'3'20'356'0,"0"-2"-34"0,-3-9-12 15,0 5-31-15,6 15-30 0,-6-15-31 16,1-3-25-16,1-4-13 0,-1 2-8 0,2-4-19 16,-2 2-16-16,-1-7-12 0,0 0-7 0,0 0-22 15,0 8-3-15,0-8 13 0,0 0-19 16,0 0-23-16,0 0 19 0,-3 8-19 0,2-10-1 16,0-2-16-16,0 2-20 0,0-3-7 0,1-1 9 15,0-1-18-15,3-11-1 0,-3 10-26 16,7-18-6-16,-4 11 4 0,2 0-4 0,1 0 18 15,0 1-15-15,0 4-15 0,-1 1 9 16,2 4 13-16,-2-1-4 0,1 3-17 0,-1 0 13 16,0 3 19-16,-5 0 6 0,0 0-9 0,23 14 2 15,-14-3 50-15,2 3-22 0,-3-1 36 16,1 3 7-16,0 1-3 0,-1-1 22 0,1 1-10 16,-1-2-8-16,-1 2 1 0,-3-8-8 0,1-1 2 15,-3 0-4-15,1-1-9 0,-1-3 8 16,-2 0 7-16,1-2-2 0,1-1 5 0,-2-1-16 15,0 0 7-15,-3 0-19 0,3 0 6 16,-1-2-11-16,0-1-7 0,0-2-9 0,-1 1-9 16,2-3-7-16,-2-10-18 0,2 7-3 15,0-5-4-15,11-19-13 0,-6 16-3 0,2 1-1 16,1 3-3-16,0-1 10 0,0 1-2 16,1 2-4-16,1 2 10 0,-3 2-11 0,4-1 15 15,-4 5-3-15,0 3 5 0,0-1 8 16,-7 2-9-16,0 0 4 0,8 0 1 0,-8 0 1 15,16 11 6-15,-4-1 12 0,-5 4-5 16,1 0 18-16,-1 0 9 0,-2 1 14 0,2 0-6 16,-1 1 7-16,-2 0 3 0,1-3-13 0,-2-2 4 15,-1-2-2-15,0-1 0 0,0-2-2 0,0 0 6 16,0-2-12-16,0 0 8 0,0 0 1 16,0-1-13-16,2-1 5 0,0-1-6 0,0 1 7 15,2-1-3-15,1 0-2 0,-7-1 2 16,6 0-15-16,7 0 14 0,16-18-20 0,-12 11 6 15,-2-2-7-15,0-4-2 0,0-1-1 0,-1 0 4 16,-1 0-4-16,0-1 4 0,-3 2-8 16,-2 1 3-16,-1-2-11 0,-2-1 7 15,-1 4 1-15,-2 2-6 0,-2 1-1 0,0 8 6 16,0 0-1-16,0 0 1 0,-11-12 0 0,6 12 2 16,0 0 0-16,0 2-9 0,-6 8 7 15,-2 1 2-15,3 1 9 0,1 2 5 0,2 2 8 16,3-5 1-16,0 4-16 0,1 2 12 15,2-5-6-15,1-12-7 0,0 10 8 16,0-2 2-16,15 13-21 0,-7-12-32 0,-1-4-26 16,1-1-43-16,0-1 12 0,1-2-103 0,-9-1-48 15,7 0-50-15,5 0 29 0,2 0-244 0,15-12 13 16,-16 11 32-16,3-8 34 0,-3 6 30 16,1-2 42-16,1-1 34 0,1-2 34 0,1 7-3 15,-2-5 8-15</inkml:trace>
  <inkml:trace contextRef="#ctx0" brushRef="#br0" timeOffset="107683.81">28846 15243 981 0,'2'7'366'0,"2"6"-55"0,-2 0-3 16,-1-1-39-16,-1-12-17 0,0 10-37 0,0 4-26 15,0 1-19-15,0-1-21 0,0-1-17 16,-14 13-88-16,10-18-64 0,-2-1-69 0,1-2 10 15,1 0-304-15,-1-2-27 0,0-2 16 16,0-1 28-16,1 2 2 0,1-2 41 0,3 0 25 16,0 0-11-16</inkml:trace>
  <inkml:trace contextRef="#ctx0" brushRef="#br0" timeOffset="108215.12">29207 14950 551 0,'2'2'322'0,"-2"0"-10"0,1 3-14 0,3 11-19 16,0 0 10-16,-2 5-37 0,0 0 19 16,0 3-26-16,1 2-12 0,0 3-4 15,1-3-10-15,-1 3-33 0,1-2-20 0,1-2-12 16,2-1-6-16,-2 0-20 0,1-4-25 0,0-2-12 16,1 0-4-16,-1-4-3 0,2 0-13 15,-3-6-6-15,3-1-4 0,1 2-1 0,3-1-3 16,1-1-19-16,3-2-34 0,-3-2-25 0,-1-1 1 15,4 0-71-15,-8-2-26 0,3 0-44 16,0 0-61-16,19-11 22 0,-16 3-193 0,-1 1-85 16,3 0 10-16,-2-3 32 0,-1 1 31 0,-4 1 26 15,-1 2 23-15,2-5 39 0,-7 3 13 16,-1 0-56-16</inkml:trace>
  <inkml:trace contextRef="#ctx0" brushRef="#br0" timeOffset="108475.89">29158 15147 437 0,'-6'-1'389'0,"3"0"-51"16,-1 0-12-16,2 1-44 0,-1 0 4 15,1-3-73-15,1 3-20 0,1 0-15 0,2-3-26 16,1 3 0-16,2-1-48 0,0-1 4 0,4 3 16 15,10-4-47-15,-8 3-10 0,6 0-11 16,5 0-50-16,3 0-20 0,25-10-24 0,-22 8-39 16,2-2-33-16,-1 2-26 0,4 0 12 0,1-2-111 15,-7 0-135-15,2 1 27 0,-4 1 23 16,-16 2-48-16,9 0 31 0,1 0 4 0,16-12 45 16</inkml:trace>
  <inkml:trace contextRef="#ctx0" brushRef="#br0" timeOffset="109240.28">29523 14951 212 0,'-4'-1'312'0,"0"1"-32"0,0 1-23 16,2 2-40-16,-1 0 3 0,0 1-12 15,1 2 0-15,2 2-28 0,0-1 16 16,0 2 2-16,0 7-17 0,0 2-13 0,0 2-13 15,14 25-9-15,-6-24-15 0,-4 2 12 16,2 1-25-16,0 0-1 0,2-2-11 0,0 0-4 16,0-1-23-16,-1-1 6 0,0-4-3 0,-1-1-8 15,-1-4 5-15,-3-2-7 0,-1-2-21 0,1-2 4 16,0-1-25-16,0 0 22 0,0-2-10 16,0 1 12-16,-2 0-2 0,2 0-5 0,-2-2-6 15,0 0-1-15,1-1-5 0,-1 0-4 0,0 0 4 16,0 0 0-16,3-3-14 0,-3 0 12 15,0 0-18-15,0-2 16 0,2 1-22 0,2 0 4 16,0-10-11-16,0 2-12 0,3 0 4 0,-2-3 5 16,3 4-4-16,-1 3-19 0,2 2 6 0,2-5-5 15,1 1 16-15,-3 4 4 0,0 1-5 16,-2 2 8-16,0 0 6 0,-1 3 2 0,-1 0-39 16,-5 0 27-16,0 0 7 0,8 0 1 15,8 19-10-15,-9-8 8 0,-1 3-11 0,-1-4 27 16,0 5-10-16,0-1 17 0,1 3 2 0,-4-5 10 15,0 4-2-15,3 0 2 0,0-2 6 16,0-2-8-16,3 0 12 0,-4-2-2 0,1-2-12 16,1-2 4-16,-1 0 0 0,0-5-7 0,1 2 3 15,3 0-5-15,-3-3 4 0,4 0-10 16,-1 0 0-16,20-10-3 0,-11 4 2 0,0-1-10 16,1-2-3-16,-2-4-8 0,1 3-8 15,-1-2 5-15,-1-2-12 0,-1 0 2 0,-2-1 8 16,0 1-7-16,-3-3 3 0,-2 1-7 0,-1 3 6 15,-3 3 8-15,-2 2-14 0,0 0 6 0,-2 2-8 16,0 6-2-16,0 0 6 0,0-7 13 16,0 7-7-16,-15-10 2 0,9 10-7 0,0 2 8 15,0-1 9-15,-9 9 13 0,2 0 9 16,0 1 1-16,3 1 4 0,-2 4 4 0,4-1 5 16,3 0 15-16,1-2-7 0,2-2-7 0,2 0-5 15,0-4 2-15,0 3-2 0,13 8-9 16,-5-6 16-16,4-4-16 0,-1 1-1 0,5-4-18 15,-5 1-23-15,0-5-15 0,3-1-30 16,-5 0-25-16,2 0-24 0,-11 0 10 0,13 0-92 16,1 0-34-16,2 0-25 0,11-14-20 0,-17 12 26 15,-2-3-192-15,1 2-63 0,-4 1 24 0,1-1 44 16,-2-1 28-16,-2 4 26 0,0-3 19 16,-1 2 20-16,0-1 38 0,1 1 17 15</inkml:trace>
  <inkml:trace contextRef="#ctx0" brushRef="#br0" timeOffset="117172.14">30892 15164 315 0,'0'-13'262'0,"0"13"-46"0,0 0-4 0,0 0-11 0,0 0-35 16,13 0-18-16,-13 0 12 0,0 0-19 16,0 0 2-16,0-13-14 0,0 13 10 0,24-16-18 15,-24 14-13-15,0-1-5 0,0 1 0 0,0 0-8 16,-2-2-2-16,0 4-4 0,0-2-11 0,-2-1-10 16,-2 0 6-16,2 2 4 0,-3-2-24 15,1 1-1-15,-12 1-9 0,4 0 3 0,8 1-3 16,-6 0 8-16,-17 12-15 0,11-4 29 0,2 3-26 15,1 3 11-15,1-1-26 0,3 4 30 16,-3 2-14-16,5 1 1 0,-1-3-8 0,0 6-8 16,6-3-18-16,4 1 28 0,0-1 2 0,0-10 4 15,0 5-5-15,24 15-3 0,-11-11-3 16,3-6-21-16,5 0 1 0,-2-4-1 0,4 0 0 16,0-1 7-16,0-4-44 0,3-1-38 0,-1 0-31 15,-11-3-22-15,3 0-52 0,4 0-31 16,1 0 19-16,21-15-248 0,-23 11-4 0,-4 0 35 15,2-2 20-15,-3-1 41 0,1-1 19 16,-5-1 29-16,1 1 0 0</inkml:trace>
  <inkml:trace contextRef="#ctx0" brushRef="#br0" timeOffset="117954.19">31141 15305 222 0,'-3'2'329'16,"1"-2"-42"-16,-2 1-30 0,1-1-45 15,1 1-19-15,2 1-11 0,-3-2-14 0,4 0-33 16,1 1 0-16,0 0-18 0,1 1-1 16,3-2-3-16,-1-1-28 0,1 0-9 15,-1 1 10-15,15-1-33 0,-20 1 4 0,11 0-9 16,8-11 11-16,-7 1-18 0,-2 5 8 0,-1 1-13 15,-5-2-6-15,1 2-3 0,-1-2-2 0,4-7-12 16,-4 5 7-16,-2-1-6 0,0 0 6 16,-2 3-15-16,0 6-2 0,0 0 10 0,0-8-5 15,0 8-4-15,-11-12 3 0,6 10 3 0,1 0 7 16,-1 0-22-16,-1 1 16 0,-1 1 9 16,0 0 5-16,0 0-7 0,-16 14 1 0,8-3 14 15,-1-1 33-15,3 4-16 0,4 2 2 0,0 0 5 16,4 0-3-16,1 1 3 0,2 0 3 15,2-9-7-15,0 4-8 0,0 2-7 0,18 14-22 16,-9-17-3-16,4-1 1 0,-4-3 32 16,4 0-4-16,-1-4-8 0,2-2-34 0,-2-1-16 15,-12 0-25-15,13 0-11 0,20-13-22 16,-18 7-11-16,1-6-12 0,0-1-10 0,-5 0-14 16,0-1-34-16,-4-1 23 0,3-2-10 0,-4 2-1 15,-1-5 10-15,-1 5 14 0,0-1 2 16,-2 3 16-16,-2 2 12 0,0 11 12 0,0-9 31 15,0 1 22-15,0 2 9 0,0 6 6 16,-11-15 19-16,7 11 22 0,2 1 9 0,-2-1 6 16,4 2-10-16,-3-1 11 0,-2 1-13 0,5 0 12 15,-2 2 15-15,2-2-3 0,0 4 0 16,0 0 14-16,2 1 5 0,3 1-12 0,6 9 3 16,-4 2 9-16,1 1-4 0,2 1-8 15,1 0-7-15,3 1 4 0,-5 0 25 0,2 0-21 16,0-1 1-16,-4-1 2 0,2 1-4 15,-3-4-6-15,-2-9-8 0,2 4-5 0,-4-1 48 16,0-3 10-16,0 1-10 0,-1-3 2 0,1 1 6 16,-2 0-12-16,0-3-3 0,0 0-22 0,-3 0 1 15,1-3 7-15,0 2-28 0,0-2 9 16,-2 0-17-16,0-2 5 0,-2-7-4 0,2 1-16 16,-1-4-5-16,3 4-17 0,2 0 12 0,0 1-13 15,0 10-23-15,0-8 4 0,13-15-47 16,-11 10 3-16,4-1-25 0,4 1-39 0,-3 1 0 15,2 2-32-15,0 2-27 0,-4 2-23 0,1-1 19 16,5 0-188-16,5 2-69 0,-7 0 34 16,1 0 28-16,-2 1 10 0,-3 1 44 0,3 0 17 15,6 0 0-15,-5-2 25 0</inkml:trace>
  <inkml:trace contextRef="#ctx0" brushRef="#br0" timeOffset="118245.79">31628 14975 367 0,'-2'-5'364'16,"2"1"-63"-16,0 0-26 0,0 0-33 0,0 1-17 15,-2 0-24-15,2 3 11 0,-2 1 6 16,2 3-12-16,0 1-23 0,-2 1-21 0,1 12 28 16,1-8-11-16,0 7 0 0,0 4 3 0,0 3-14 15,0 1-21-15,11 30-1 0,-4-27-8 0,-3 0-25 16,4 0-1-16,-4 0-11 0,3-2-15 15,-3-5 3-15,2 0-17 0,-1-2-5 0,-2 1-4 16,3-5-5-16,-5-7-16 0,3 0-24 16,-2-2-23-16,2-2-55 0,-1-4 7 0,1 0-134 15,-4 0-66-15,0 0 26 0,0 0-245 0,14-15-28 16,-8 4 35-16,1-1 63 0,-3-1 17 0,4 3 29 16,-6 0 27-16,-2 0 14 0,2 1 11 0,0 2 31 15</inkml:trace>
  <inkml:trace contextRef="#ctx0" brushRef="#br0" timeOffset="118558.15">31678 15201 494 0,'-3'-1'316'16,"-1"1"-16"-16,3-1-40 0,-1-1-26 16,0 2-26-16,4-3 8 0,-2 1-45 0,5 0-17 15,-3 0-12-15,12-4-27 0,-3-1 10 0,3 0-12 16,1 2-28-16,-5 0 6 0,5 0-1 15,-4 0-30-15,-2 1 3 0,-2 1-29 0,0 3 11 16,-3 0-12-16,-4 0 19 0,0 0-21 16,0 0 26-16,18 20-12 0,-14-9 18 15,-1 4 1-15,-1-1 7 0,2 3-23 0,-2-1 18 16,2-3-5-16,-2 2-21 0,0-2-6 0,2 2-1 16,-1-4 11-16,-1-1-3 0,2 4-4 15,2-8-13-15,-5 0-6 0,1-3-45 0,5-1-23 16,-7-2-55-16,0 0-51 0,9 0 15 0,11-12-203 15,-11 7-98-15,-2-3 16 0,4-1 11 16,-4-1 29-16,-5 3 16 0,3-1 35 0,-3 1 33 16,2-7 26-16</inkml:trace>
  <inkml:trace contextRef="#ctx0" brushRef="#br0" timeOffset="118719.53">31875 15011 491 0,'-4'-6'330'0,"0"3"-64"0,-1 0-25 0,3 0-26 16,-3 0-35-16,2 1-33 0,-1 2-21 16,2-3-49-16,-2 3-46 0,4-1-69 0,-2 4 3 15,-1-2-232-15,3-1-106 0,0 3 49 16,2 1 1-16,-1 0 28 0</inkml:trace>
  <inkml:trace contextRef="#ctx0" brushRef="#br0" timeOffset="119102.83">32120 15136 290 0,'0'-4'389'0,"0"-4"-66"16,-4-7-17-16,-1 1-34 0,-3 2-34 0,2-1-29 15,2 4-3-15,-3 2-31 0,-1 3 13 0,3-1-42 16,-2 2-6-16,3 1-15 0,-1 2-29 0,-1 0 12 15,1 0-23-15,5 0 23 0,-16 11-11 16,12-2-11-16,-3 2-9 0,-1 1 32 0,2 5 2 16,4 0-14-16,0 3 6 0,0 1 3 15,2-12-40-15,0 7 17 0,0 5-16 0,16 22 7 16,-12-18-9-16,3-3-18 0,-1 0 10 0,1 2 2 16,3-3-13-16,0 1-19 0,-1-3 4 0,-1 1 6 15,0-5-2-15,-1 3-12 0,-1-3-1 16,-3-3 2-16,0-3-13 0,-1-1 14 0,2-3 1 15,-4-1-12-15,0-4-32 0,0 0 3 16,0 0-72-16,0 0-26 0,-12 8-40 0,6-8-40 16,1 0-34-16,1-3 20 0,-12-5-225 0,5-1-49 15,-2-3 36-15,1 1 8 0,6 0 28 16,-1-3 57-16,1 0 8 0,0-3 32 0,0 2-8 16</inkml:trace>
  <inkml:trace contextRef="#ctx0" brushRef="#br0" timeOffset="119480.62">31940 15296 750 0,'-2'-2'352'0,"0"-1"-21"16,2 0-27-16,-2 1-26 0,4-1-35 0,-2 2-29 15,2-2-12-15,0 0-53 0,2 3-16 0,-1-2-14 16,2 0 17-16,1 0-16 0,8-5-11 0,-2 6-26 16,0 1 3-16,-3-3-15 0,9 2-38 15,-4 1 8-15,4-3-54 0,-7 0-15 0,-1 1-21 16,7-3-23-16,-1 0-3 0,-3 1-11 15,-1-2 8-15,3 0 2 0,-6 1 16 0,-1-1-19 16,-2 2 25-16,0 3 8 0,-1-3 15 16,-1 1 23-16,-1 2 10 0,0 0 5 0,-1-1 7 15,2 0 20-15,0 1 1 0,-4-1-9 16,2 1-7-16,-1 1 14 0,-1 0 24 0,0 0 19 16,0 0-24-16,0 0 45 0,2 13-26 0,-2-6-6 15,2 12-9-15,0-2 25 0,0 3-18 0,1-1-9 16,1-2-3-16,1 3 0 0,-5-3-4 15,3-6 8-15,-1 1-6 0,-2-4-6 0,2 0-5 16,-2-1-5-16,2-3-68 0,0-3-54 0,0-1-34 16,1 1-35-16,-3-1-40 0,15-9 18 15,-10 2-276-15,2 0 25 0,-3 1 33 0,4-6 28 16,-4 1 26-16,0-4-1 0,3-1 53 0,-3 1-13 16</inkml:trace>
  <inkml:trace contextRef="#ctx0" brushRef="#br0" timeOffset="119640.68">32293 15095 520 0,'-8'-12'350'16,"2"3"-61"-16,0 1-49 0,2 1 4 0,-3 2-60 15,3 1-4-15,3-1-28 0,-4 2-22 0,1 1-19 16,2 2-23-16,0-2-32 0,-3 1-45 16,3-2-41-16,2 3-64 0,0 0 9 0,0 0-178 15,0 0-110-15,-8 11 28 0,8-6 25 0,0-1-5 16,1 1 27-16</inkml:trace>
  <inkml:trace contextRef="#ctx0" brushRef="#br0" timeOffset="119946.47">32406 15183 487 0,'0'-2'344'0,"2"-2"-9"0,-2 2-27 16,-2 2-27-16,2-5-21 0,-3 3-25 0,3 0-17 15,-4-1-28-15,-1 1-21 0,3 2-19 16,-2-3-15-16,-1 6 33 0,-1-1-21 0,-10 8 13 16,3 3-21-16,1-2-3 0,-1 8 4 0,1-2-25 15,3 0-4-15,0 3-14 0,3-3 4 0,0 1-17 16,2-7-8-16,4 0-3 0,0-1 13 16,0-10-21-16,0 8 7 0,14 13-18 0,-3-11-1 15,0-2-7-15,3-5-36 0,5 0-28 0,-4-3 2 16,-4 0-97-16,5 0-52 0,26-14-55 15,-19 6-37-15,-5-1 24 0,2 2-250 0,3 1-10 16,-5-3 50-16,-5-1 41 0,1 5 8 0,-3-4 43 16,-2 4 9-16,-5 4 58 0,12-1 3 15</inkml:trace>
  <inkml:trace contextRef="#ctx0" brushRef="#br0" timeOffset="120481.55">32702 15190 959 0,'-2'-3'344'0,"-3"-4"-33"0,-1-1-18 16,3 1-41-16,-3 1-31 0,-4 0 17 0,0 5-36 16,-1-1-15-16,1-2-9 0,-3 2-21 0,6 2 5 15,-4 0-32-15,-2 0 1 0,-10 17-5 0,7-8-6 16,3 2-9-16,-3 1-17 0,2 5 7 15,1-2-13-15,-1 0-7 0,3 2 8 0,0 0-13 16,6-3-2-16,-1 3-4 0,2-2-9 16,1-3-16-16,3-3 4 0,0-9 0 0,0 8 9 15,0-3-26-15,11 6 7 0,5-4-24 0,2-4-11 16,2-2-26-16,-13-1-11 0,9 0-22 16,17-13 6-16,-17 7-51 0,7-7-27 0,-3 2 21 15,-9-6-19-15,5 1 3 0,-5 0-13 16,5-2 21-16,-9 4 7 0,-1 0 9 0,3 2 4 15,-7 9 23-15,0-9 26 0,2 2 0 0,-4 10 0 16,0 0 13-16,0-7 20 0,-11-3-2 16,8 8 6-16,-4 7 9 0,4-2-9 0,-3 0 19 15,-1 4 2-15,3 0 4 0,-3 2 17 0,4 2 2 16,-1 0 3-16,0 1-1 0,2 3-3 16,2-15-18-16,0 11 12 0,0 1-19 0,0 0 11 15,13 11 0-15,-5-14 25 0,2 0-17 0,1-3-15 16,0-3 9-16,3 1-26 0,5 0-15 15,-3-4-27-15,-9 0-8 0,5 0-26 0,12-14-18 16,-12 4-23-16,1 3 4 0,-1-4-55 16,-2-2 20-16,0 1 14 0,1-5-131 0,-6-5-55 15,1 0-59-15,3 0-9 0,-1 2 45 0,-4-7 18 16,-2 2 14-16,-2 1 5 0</inkml:trace>
  <inkml:trace contextRef="#ctx0" brushRef="#br0" timeOffset="120752.4">32867 14852 397 0,'-2'-11'253'0,"2"0"-20"0,-3 2-12 16,0 4-7-16,-1-2-4 0,4 5-20 16,0-2-15-16,-1 1-29 0,0 3-27 0,1 2 9 15,0 7-8-15,2-4 25 0,-4 5-22 0,2 8 7 16,0-10 25-16,0 5-17 0,0 4-15 16,0 5-13-16,-9 24 69 0,9-14-32 0,0-16 4 15,0 8-14-15,0 8-1 0,13 29-21 0,-5-26 4 16,-2-2-17-16,2-1-8 0,-1-4-23 15,1-4 5-15,0 0-10 0,1-7 5 0,0 3-11 16,1-5-3-16,-2-1-9 0,0-5-13 0,1-2-20 16,-1-2-22-16,-1-4 0 0,11 0-133 15,-18-1-46-15,10 0-30 0,9-14-37 0,-8 5 23 16,0-1-243-16,0 0 37 0,-3 0 33 0,-2 1-6 16,1 0 14-16,-4-2 48 0,5 4 22 15,1-1 0-15,-2-3 28 0</inkml:trace>
  <inkml:trace contextRef="#ctx0" brushRef="#br0" timeOffset="120959.37">32955 15136 727 0,'0'-3'414'0,"-3"2"-47"15,0-2-46-15,3-2-43 0,-2 2-25 0,7-2-31 16,0 1-23-16,1 0-40 0,5 1-39 15,0-2-16-15,0-1-34 0,1 3-53 0,-1 0-61 16,0-2-45-16,-2 2-66 0,3 0 13 16,0 2-262-16,-12 1 12 0,12 0 30 0,-2 0 2 15,7 15 54-15,-4-9 11 0,-4-1-4 0</inkml:trace>
  <inkml:trace contextRef="#ctx0" brushRef="#br0" timeOffset="121651.35">33111 15216 219 0,'1'0'328'0,"-4"-3"-39"16,3-1-25-16,-4 7-38 0,1-4 0 0,0 1-25 16,2 0-7-16,0 2-20 0,-1 1-17 15,3 0-18-15,0-2-16 0,0 1-15 0,1-1-7 16,10 0 11-16,-8 3-22 0,4-4 11 0,2 1-22 16,3-1 6-16,5 1-15 0,-2-3 3 0,-9 2 14 15,6-3-35-15,3-1-1 0,-4 2 9 0,2-1-30 16,3-1 7-16,-2-3 0 0,-3 2 5 15,1-4-3-15,-4 2-31 0,2-1 0 0,-1-1-20 16,-4 3 16-16,-4-5 4 0,2 1-11 0,-3 3-14 16,-2-4 25-16,-3 1-6 0,1-1-6 15,0 1-17-15,-4 2 6 0,0 1 10 0,-5 1 5 16,4 1-7-16,-6 1 20 0,3 2-6 0,-2 8-5 16,1-5 12-16,-1 3 0 0,-3 3 25 15,2 2 8-15,-1 0-4 0,-5 5-4 0,4 3-5 16,5-2 40-16,-3 6 15 0,5-2-5 15,5-6 17-15,1 4-34 0,2-1 17 0,1-7-3 16,0 2-12-16,12 14 6 0,-5-13-7 0,7-2-14 16,-3 1 11-16,5-3-16 0,-1-2-10 15,3-2 1-15,-2 0-7 0,0-2-38 0,5-6 0 16,-4 4-98-16,-1 0-56 0,-3-2-34 0,1-1-53 16,-2-1 25-16,1-1-265 0,-2 3 4 15,-2 0 36-15,0 0 31 0,2 0 36 0,-7 0 20 16,-2 2 38-16,1-1 3 0,-3 1 38 0,0 0 6 15</inkml:trace>
  <inkml:trace contextRef="#ctx0" brushRef="#br0" timeOffset="123736.39">19236 15650 246 0,'0'0'254'0,"0"0"-20"0,0 0-39 0,0 0-14 15,0-13 0-15,0 13-3 0,0 0-21 16,0 0-20-16,0 0-3 0,0 0-36 15,0 0-11-15,0 0 14 0,0 0 19 0,0 0 8 16,0 0 0-16,18 17-8 0,-13-1 0 0,1 4-6 16,-2-1-3-16,3 4 1 0,2 1 2 0,-2-3-31 15,-1-3 21-15,3 2-8 0,-1-4-11 16,0-2-25-16,1-4 16 0,0 1-39 0,0-4 1 16,0-1-19-16,-2-3 26 0,-1-1-24 15,1 0 34-15,1-2-24 0,-8 0 9 0,0 0-34 16,12 0-20-16,11-15 9 0,-12 7 15 15,-3 1-32-15,-2-1 12 0,-1 1-24 0,-3 2 17 16,7-9-14-16,-7 3-13 0,0 2 15 0,-1-2 7 16,-1 4 2-16,0 7-2 0,0-7 5 0,0 0 13 15,0 7-3-15,0-7-9 0,0 0 7 16,0 7 17-16,0-7-12 0,0 7 3 0,0 0-1 16,0 0 36-16,-4-8-18 0,4 11-2 0,0 0 39 15,0 3-6-15,1-1-5 0,1 13 3 16,-2-10 4-16,0 6-12 0,14 16-6 0,-5-13 36 15,2 0 14-15,2-7-25 0,0-1-1 16,0 1-2-16,0-3-2 0,-1-2-18 0,-2-2 26 16,-1-1-22-16,0-2 11 0,-9 0-22 15,9 0 5-15,-1 0-14 0,15-11-10 0,-10 2 12 16,1 0 5-16,-4-4-16 0,-1 0-8 0,0-2-24 16,-4 0 19-16,-3-2-17 0,0 3 3 0,0-3-17 15,-2 6 13-15,0-3 3 0,0-2 1 16,0 1-24-16,-16-11 14 0,12 13-7 0,-1 6 10 15,-2 0 0-15,3 3-18 0,-1 1 20 16,-1 1-22-16,1-1-13 0,2 3-25 0,-2-2-7 16,1 2-25-16,0-1-23 0,1 1-20 15,-2 0-17-15,5 0 15 0,0 0-131 0,0 0-94 16,-4 1-37-16,6-1 42 0,1 0 31 0,1 0 30 16,1-1-4-16,0 1 41 0</inkml:trace>
  <inkml:trace contextRef="#ctx0" brushRef="#br0" timeOffset="123952.11">19788 15652 796 0,'7'14'329'0,"0"0"-28"0,-4 4 3 0,6-1-37 16,-2-1-16-16,0 4-23 0,2-1-39 0,0-5-22 15,-1 1-19-15,0 1 6 0,1-1-19 16,-1-2-14-16,-1-1-18 0,-1 2-20 0,-1-7-50 15,-1-3-33-15,0-3-50 0,-4-1-68 16,0 0 11-16,0 0-191 0,0 0-111 0,11-9-4 16,-9 4 17-16,0 0 44 0,-2 0 45 0,0-2-14 15,0-10 0-15</inkml:trace>
  <inkml:trace contextRef="#ctx0" brushRef="#br0" timeOffset="124118.35">19814 15465 553 0,'-4'-7'331'0,"-1"3"-62"16,-1-2-42-16,3 2-12 0,1 1-46 0,0 0-36 15,1 3-11-15,-1 0-59 0,1 2-46 0,0-1-32 16,1-1-48-16,2 3 6 0,-2 0-215 16,1 0-55-16,1 2 0 0,1-1 11 0,1 1 3 15</inkml:trace>
  <inkml:trace contextRef="#ctx0" brushRef="#br0" timeOffset="124370.63">19980 15532 443 0,'4'1'354'0,"-1"4"-34"0,4 9 8 16,-1 1-57-16,0 1 7 0,2 6-27 0,-1-4-30 15,-1 2 18-15,0 3-45 0,1-1 4 0,1-1-33 16,-1 1-9-16,1-4-19 0,-2 3-12 15,1-4-9-15,0 1-12 0,0-3-25 0,-3-2-14 16,0-1 0-16,0-7-7 0,-1 2-6 0,0-2-6 16,1-1-56-16,-2-1-28 0,0-2-53 0,-1-1-46 15,-1 0-30-15,0 0-46 0,0 0 21 16,0 0-197-16,8-13-37 0,-7 9 16 0,1-1 28 16,-1 0 22-16,0-1 27 0,0 0 8 15,-1-2 19-15</inkml:trace>
  <inkml:trace contextRef="#ctx0" brushRef="#br0" timeOffset="124652.01">20121 15558 483 0,'0'-4'321'0,"1"0"-46"0,-1-1-28 16,0 1-28-16,0 1-7 0,0 2-23 0,0 0 13 16,1 1-13-16,0 2 12 0,1 1-22 0,0 1 17 15,1 1-11-15,3 12-9 0,3 3-3 0,-2 1-9 16,1 0 3-16,3 2-11 0,-1 4-19 15,1-6-22-15,1 3 9 0,-3-1-12 0,1-3-16 16,-1 1-14-16,0-1-15 0,0-2-3 16,-2-1 0-16,2-1-3 0,-3-2-5 0,-1-5-25 15,-3-1-37-15,1-4-15 0,1 0 2 0,-1 1-103 16,-2-4-37-16,2-1-29 0,0 0-27 16,-3 0 19-16,0 0-178 0,0 0-84 0,13-13 11 15,-2 4 22-15,1-3 57 0,2 1 10 16,1 0 18-16,-2 1 10 0,-1 1 15 0,6-1 17 15</inkml:trace>
  <inkml:trace contextRef="#ctx0" brushRef="#br0" timeOffset="125193.15">20516 15558 304 0,'-2'-4'366'15,"1"0"-91"-15,-1 2-5 0,0-2-50 0,0 1-19 16,2 2 2-16,-1-1-14 0,-2 4-14 0,3 0-19 16,-1 3 9-16,1 1-3 0,5 13 0 15,-5-9-2-15,7 23-18 0,-1-7 23 0,2 1-4 16,-1-2-9-16,3 0-23 0,-1-2-13 16,2 3-1-16,2-2-24 0,-2-2-10 0,1 2-2 15,-1-4-3-15,-2-3-10 0,-1-3 2 0,-2-4-14 16,-2-2 15-16,0-2-23 0,-1 0 1 15,-1-4-5-15,-1 1 8 0,2-1-20 0,-3-2 3 16,0 0-14-16,0 0-3 0,0 0-5 16,7-13-1-16,-5 9-8 0,-2-1 7 0,1-3-20 15,0 1 2-15,-1 0 10 0,0 0-37 0,2 0 24 16,-2 1-19-16,2-2 16 0,-2 2-9 0,2-1 16 16,-1 0-1-16,1 3 2 0,0-2-3 15,5-6-6-15,-1 3 16 0,4-2-1 0,-3 3-1 16,0 3-1-16,2 0 2 0,-2 2-6 15,0 0 0-15,0 2-15 0,-7 1 3 0,9 0 14 16,3 0 15-16,18 13 0 0,-14-5-2 0,1 0-4 16,-4 1 5-16,-1 3-18 0,-3 1 17 15,-1-2 1-15,-3-3 0 0,-2-1 2 16,-3 0 6-16,0-7-15 0,0 0 11 0,0 9-2 16,-11 4 2-16,5-10-5 0,-7 5 10 0,-2-4-28 15,2-2-18-15,1 1 3 0,3-1-71 0,-6 3-26 16,2-4-29-16,13-1-10 0,-10 0-48 0,2 0 21 15,1 0-116-15,7 0-113 0,-14-12-32 16,11 10 31-16,2-2 27 0,1 1 45 0,0 0 7 16,3-1 15-16,1 1 25 0</inkml:trace>
  <inkml:trace contextRef="#ctx0" brushRef="#br0" timeOffset="125586.26">21028 15847 296 0,'1'3'354'16,"-1"-3"-55"-16,1 3-26 0,-1 0-36 15,1-1-6-15,0-1-22 0,0 2-10 0,-1-2-10 16,2 2-32-16,1-2 5 0,0 1-21 16,0-4 3-16,2 2 0 0,0-2-23 0,1 0-35 15,0 1 15-15,0-2-7 0,6-5-19 0,-3 2-14 16,2-6-6-16,0 2-8 0,-1-4-20 15,-3 4 19-15,1-2-25 0,-2 4 8 16,-3 2-9-16,-2-1-17 0,2 0 9 0,-3 2 5 16,0 5-4-16,0 0 11 0,0 0-16 0,0 0 17 15,-15-13-29-15,11 17 29 0,-1-2 4 16,-5 9 7-16,1 1-4 0,1 0 18 0,3 1 2 16,0 0 5-16,3-1-5 0,0-1-24 15,2-1 24-15,0-10 7 0,0 9-37 0,0 3 6 16,14 10 2-16,-5-10 0 0,1-5-4 0,-1-4-74 15,0-1-26-15,1-2-48 0,-10 0-41 16,12 0-51-16,-1 0 20 0,15-17-241 0,-12 12 33 16,-1-2 31-16,-1 0-13 0,-3 4-3 15,4-4 47-15,-2 1 21 0,3 0 7 0,2 4 37 16</inkml:trace>
  <inkml:trace contextRef="#ctx0" brushRef="#br0" timeOffset="126337.14">21732 15784 395 0,'-4'3'341'15,"-1"-3"-51"-15,0 1-17 0,2 1-8 16,0-1-38-16,-1 3-24 0,0-2-23 0,-1 1-9 15,2-1-18-15,0 0-17 0,1-1-12 0,1 2-25 16,-2-2 3-16,0 1-20 0,2 0 12 16,0-2-6-16,3 3-19 0,-1-3-5 0,2 0 28 15,2 3-30-15,0-4-19 0,0-1 7 0,11 1 10 16,-7 1-15-16,19-9-9 0,-12 4 9 16,1 1 8-16,-5-3-27 0,2-3 3 0,-1 3-11 15,-1-1-11-15,-3 1-3 0,-4 0 4 0,0 2-22 16,-1 0 1-16,-2 0 17 0,0 0-8 0,-2 0-15 15,0 5 13-15,0 0 2 0,0 0 11 16,0-8-14-16,-23-4 1 0,11 8 6 0,-5 2-11 16,3 2 10-16,14 0 7 0,-14 0 4 15,-17 9-2-15,14-3-2 0,2 2 27 0,2 2 6 16,3 2-14-16,-3 2-2 0,5 2-3 16,1 3-1-16,3-4 59 0,2 4 10 0,2-10-23 15,0 4 1-15,16 18-7 0,-2-14-10 0,-2-2 7 16,4-3-3-16,0-1-21 0,4-5-43 0,1 4 2 15,2-5-74-15,0-3-21 0,-13-2-30 16,6 0-37-16,2 0-72 0,23-17 23 0,-23 11-264 16,1-3 36-16,-2 0 32 0,-3-1 48 0,0-3 0 15,0-1 42-15,-2 3 17 0,-1-1 11 16</inkml:trace>
  <inkml:trace contextRef="#ctx0" brushRef="#br0" timeOffset="126598.33">21986 15716 748 0,'-2'0'279'0,"0"0"-23"15,0-1-11-15,2 2-11 0,0 0-5 16,0 0-23-16,2 1 1 0,1 2-28 0,10 3 4 16,-6 2-20-16,4 4-18 0,1-1-15 0,2 5 33 15,2-1-17-15,-2 4-43 0,4-5 14 0,-3 3-40 16,2 0 19-16,0-1-21 0,-1-2 2 15,-1 0 1-15,0-3-36 0,-2-3-5 0,-1 1-76 16,-5-5-12-16,-1 2-18 0,-1-4-43 0,-1-2-43 16,1-1 14-16,-2 0-123 0,-3 0-85 0,0 0-91 15,0 0 18-15,5-13 59 0,-4 8 14 16,-1-3 2-16,0 2 43 0,-1-11-17 0</inkml:trace>
  <inkml:trace contextRef="#ctx0" brushRef="#br0" timeOffset="126832.58">22215 15782 500 0,'-1'-2'353'0,"1"-3"-40"16,-2 3-27-16,1 1-49 0,0-1-22 0,-1-2-23 15,2 4-12-15,-2 0 3 0,0 2-13 0,0 0 11 16,-2 3-21-16,2 0-16 0,-5 10-16 16,-1 1 40-16,-1 1-20 0,1 0-18 15,-1 3-1-15,1 2-34 0,-4-3 2 0,3-2-7 16,3-2-14-16,-2 1-36 0,2-4-2 0,2 0-5 15,0-7-96-15,4-5-18 0,0 0-51 16,0 0-66-16,0 0 19 0,-3 12-226 0,4-13-46 16,0-1 16-16,3 0 28 0,-2 0 17 15,1 1 25-15,-1-3 51 0,3 2 37 0</inkml:trace>
  <inkml:trace contextRef="#ctx0" brushRef="#br0" timeOffset="127169.3">22358 15808 696 0,'0'-2'271'0,"0"0"-40"0,1-1-16 0,-1 2-27 15,0-1 2-15,0 1-28 0,0 3 10 0,0-2 12 16,1 3-1-16,0-1-10 0,0 3 14 15,1 2-21-15,-1-1 22 0,3 10 9 0,2 5-25 16,-1 2-5-16,4 3 4 0,-2-2-9 0,-1 0-24 16,1 1-8-16,3-2-21 0,-1 0 0 15,0-1-15-15,-1 1-10 0,2-8-8 0,-3 4-4 16,0-4-16-16,0 1-1 0,0-8-28 0,-4 0-26 16,0-4-40-16,0-1 4 0,-2-1-139 15,-1-2-56-15,0 0-53 0,0 0 26 0,0 0-270 16,0-14 63-16,-1 9 31 0,0 0 28 0,0 0 31 15,-4-13 4-15,1 1 39 0,-2 2 1 16,0 2 60-16</inkml:trace>
  <inkml:trace contextRef="#ctx0" brushRef="#br0" timeOffset="127519.14">22344 15811 791 0,'0'-6'286'0,"1"1"-16"16,1 0-9-16,-1 0-32 0,0 2-5 15,0-3-12-15,1 2-25 0,0 2-29 0,0-3 13 16,1 2-25-16,0 0-16 0,2 0-14 0,1 0-12 16,10-2 8-16,-4 2-29 0,0 3 6 0,-3 0-9 15,4 0 7-15,17 11-7 0,-11-4-9 16,-1 1-8-16,0 0-1 0,0 5 3 0,-1-1-6 15,-4 1-33-15,-1-2-3 0,-3 1 26 16,-1 1-20-16,-4-1 3 0,-2-3 9 0,-1-1-24 16,-1-8 24-16,0 7-24 0,-13 13 10 15,4-16-16-15,-2 6-1 0,0-6-44 0,1-2-52 16,1 1-29-16,-1-3-30 0,1 1-31 0,1 1 17 16,8-2-137-16,-7 0-88 0,7 0-61 15,-9 0 35-15,2 0 40 0,7 0 3 0,-7 0 43 16,7 0 36-16,0 0 2 0</inkml:trace>
  <inkml:trace contextRef="#ctx0" brushRef="#br0" timeOffset="127777.09">22652 15731 617 0,'1'0'312'0,"1"2"-19"0,0-1-37 0,-1 3-27 15,1-1 2-15,2 2 6 0,3 10-18 16,-1-3-42-16,2 6 9 0,2 2-8 0,-3-2-39 16,1-2-15-16,-1-2-13 0,1 3-12 15,-1 1 15-15,1-4-12 0,-1-6-10 0,-1-1-10 16,-3-3-9-16,1 3-56 0,-2-4-33 0,1 0-46 16,0-3-52-16,-1 1-48 0,1-1 15 15,-3 0-187-15,0 0-99 0,0 0 32 0,0 0 26 16,10-14 21-16,-8 10 23 0,-1-3 17 15,0 2 2-15</inkml:trace>
  <inkml:trace contextRef="#ctx0" brushRef="#br0" timeOffset="127931.29">22686 15640 767 0,'-7'-3'226'0,"0"3"-19"0,0-3-27 16,2 2-24-16,0 1-36 0,0 0-40 15,1 0-50-15,2 1-3 0,-1-1-179 16,0 3-141-16,2-3-32 0,0 0 4 0,-1 1-4 16</inkml:trace>
  <inkml:trace contextRef="#ctx0" brushRef="#br0" timeOffset="128547.77">22863 15751 288 0,'-3'2'273'0,"0"-2"-37"0,-1 0-7 0,0 0-28 16,2 1-25-16,-1-1-20 0,-2-1 9 0,4 2-19 15,-2-1-17-15,0 0-4 0,1 0 7 0,-1 0 3 16,1 0-15-16,0-1-4 0,0 1-17 15,1 0 23-15,0-2-28 0,-1 4 8 0,0-2 0 16,0-2-11-16,0 2-32 0,2-1 17 16,0 1-11-16,0 0 13 0,0 0 17 0,0 0-25 15,0 0-9-15,0 0-15 0,0 0-5 0,0 0-5 16,0 0 8-16,-9-1-4 0,10 2-5 16,-1 0-2-16,1 2 30 0,0-1 0 15,1 0-13-15,1 3 6 0,1 0 2 0,5 7-6 0,-1 0 24 16,1 2-32-16,1 2 11 0,-2 0-12 15,1-1 4-15,1 1 1 0,0-3-4 0,-1 3-1 16,1 0-4-16,-1-2 3 0,-1-1-11 16,-2-3 5-16,0-4-14 0,-2 2-9 0,-1-2 15 15,0 0-2-15,-1-2-9 0,-1 1 25 0,1-3-15 16,0 1 15-16,-2 0 4 0,0 1 1 16,1-2-10-16,-1-2 0 0,0 0-10 0,0 0 4 15,0 0-7-15,-5 0-7 0,3-2 5 16,0-1 3-16,-3 1-10 0,3-3 8 0,-2 0-10 15,1 2 9-15,0-3-7 0,1 1-9 0,-5-8-2 16,4-3 5-16,0 5-11 0,2 1 9 16,1 2-3-16,0 0 6 0,0 8-11 0,0-8 6 15,0 1 2-15,0-2-15 0,13-11-18 16,-6 8 5-16,1 2-17 0,-3 3-35 0,5-7-18 16,-1 6 8-16,3 0-53 0,2 0-4 0,-2-1-30 15,-3 3-20-15,0 1-10 0,-1-1-27 0,-1 3 20 16,-2-1-182-16,-1 3-83 0,0-1 35 15,-1 2 30-15,1-2 28 0,0 2 30 0,-2 0-6 16,0-1 47-16,1 1 22 0</inkml:trace>
  <inkml:trace contextRef="#ctx0" brushRef="#br0" timeOffset="129198.76">23140 15880 843 0,'0'1'314'0,"0"-2"-30"0,0 2-20 0,0-2-22 16,0 0-37-16,1 1-9 0,0 0 10 0,-1 0-33 15,2 0-18-15,3 0-17 0,-1 0-16 16,3 0-12-16,0-2-11 0,11-1 32 0,-3-1 10 16,2 1-16-16,-3 1-31 0,4-1 0 15,-3-1-11-15,1-1-8 0,-1 0 1 0,-2-2-11 16,1 2-2-16,-1-2-7 0,-3 1-11 0,-3 2-4 16,-1-2-9-16,-1 2 2 0,-1-1-16 0,-1 1-4 15,-1 1-18-15,1-2 6 0,-2 3 1 16,-1 2-1-16,0 0-1 0,0 0-20 0,0 0 2 15,-13-15 21-15,6 15 4 0,1-2-2 16,-2 2-16-16,-11 2 2 0,9-2 12 0,-18 9 9 16,10-1-7-16,4 4 7 0,-1 0 26 0,0 1-6 15,4 1 20-15,0 1 0 0,-1 1-5 0,8-2 14 16,1 3-5-16,3-11-7 0,0 3-7 16,0 3 6-16,17 13-1 0,-7-19-10 0,4 2-21 15,1-1-40-15,3-2 3 0,-7-5-77 16,6 0-51-16,5 0-47 0,-1 0-60 15,27-13 26-15,-24 6-222 0,1 0-36 16,-4 1 18-16,0 1 74 0,-1-3-1 0,0-1 31 16,-1 1 53-16,-4 0 7 0,0 4-29 0,0-5 50 15</inkml:trace>
  <inkml:trace contextRef="#ctx0" brushRef="#br0" timeOffset="129488.29">23620 15833 448 0,'-5'-4'366'16,"0"1"-55"-16,-1 1-18 0,0 0-14 0,-1 0-36 16,1 0-16-16,-1 0-4 0,1 2-12 0,-2-1-31 15,8 1-26-15,-12 0-17 0,-1 0-14 16,-13 9-13-16,12-3 54 0,1 1-16 0,1 1-3 16,2 5-7-16,3-5-11 0,-2 5-8 0,4-4-2 15,0 4-18-15,2-1 0 0,2 0-22 0,1-12 5 16,0 8-15-16,0 4-7 0,17 13-2 15,-8-15 1-15,0-4-16 0,0-1-25 0,-1-5-29 16,1 3 1-16,0-2-75 0,0-1-31 16,3 0-28-16,16-15-27 0,-14 8-19 0,-1 0-14 15,0-3-21-15,0-1 20 0,-3 0-173 0,-5-3-68 16,7 2 32-16,-7 0-15 0,1-1 27 0,-3 1 24 16,-2 3 17-16,-1 9 0 0</inkml:trace>
  <inkml:trace contextRef="#ctx0" brushRef="#br0" timeOffset="129768.64">23557 15618 519 0,'-2'-3'347'0,"0"1"-43"0,1 0-28 16,-1 2-4-16,1-2-5 0,0 2-12 0,-1 2-32 16,2 0 30-16,0 2-15 0,0 2 10 0,1-1-18 15,2 12 2-15,-3-8-14 0,8 20-11 16,-3-7-19-16,2 0-20 0,1 2-13 0,1 3-5 15,0-3-25-15,2 0-11 0,-1 0-14 16,0-2-9-16,1 2 2 0,2-4-17 0,-4 2-12 16,2-1-3-16,-3-3-17 0,1-5-33 0,-1 4-35 15,-2-5-44-15,-2-4 7 0,1-3-106 16,-2 3-33-16,-1-7-65 0,4 1 23 0,-1-2-303 16,-4 0 40-16,-1 0 26 0,0 0 30 15,0 0 54-15,0 0 40 0,0 0 1 0,8-9 42 16,-8 6 18-16,2 1 13 0</inkml:trace>
  <inkml:trace contextRef="#ctx0" brushRef="#br0" timeOffset="134461.21">23967 15976 849 0,'0'0'265'0,"0"0"-25"0,0 0-20 16,0 0-14-16,0 0-14 0,0 0-26 0,0 0-2 16,0 0-11-16,0 0-10 0,0 0 7 15,0 0 13-15,0 0-22 0,0 0 0 0,0 0-15 16,0 0-14-16,0 0-34 0,0 0 2 0,0 0-6 16,0 0-9-16,0 0-7 0,0 0-6 15,0 0 4-15,0 0-6 0,0-13 31 0,-5 0-4 16,2 12-13-16,3-1-13 0,-2 1-15 15,1 0 17-15,0 0-22 0,0-1-8 0,2 1 17 16,0 0-19-16,1 1-13 0,1-2 3 16,1 1 3-16,0 1 16 0,0 1-16 0,0 1-11 15,-1-1 18-15,1 2-15 0,-1-1 0 0,0 0-10 16,0 0 6-16,-1 2 2 0,0-3 0 0,0 1-1 16,-2 2 20-16,0-2-7 0,0 1-1 0,0-3-26 15,0 3 1-15,-1-1 1 0,-2 0 6 16,1 1 1-16,0-1-2 0,-1 0-49 0,3-1-22 15,-4-1-26-15,0 2-15 0,1-2-44 16,1 0-28-16,0 0 18 0,1-2-172 0,1 0-105 16,1 1 32-16,0-2 29 0,0 1 28 0,2 0 3 15,-1 0 35-15,2-1 16 0,0 3 16 16</inkml:trace>
  <inkml:trace contextRef="#ctx0" brushRef="#br0" timeOffset="135440.12">24550 15798 337 0,'0'-15'305'15,"0"15"-35"-15,22-37-36 0,-19 24-21 0,-3 13-2 16,0-14-15-16,0 0-10 0,-12-8 3 0,12 13-31 16,-2 1-24-16,-3 2-20 0,-6 0-1 0,0 1-10 15,2 3-15-15,9 2-4 0,-14 0 0 0,-17 12-3 16,14-3-3-16,2 3-29 0,-3 1 31 15,0 1-22-15,4 0-11 0,-2 0 16 0,7 0-13 16,-2 1-32-16,1-2 21 0,3 0-18 16,1 1-1-16,3-6 0 0,3 0 2 0,0-8 8 15,0 0-14-15,0 6-5 0,14 5 28 0,-6-9-31 16,9 1 4-16,4 0-10 0,-1 0 3 16,1-1 21-16,-1-2-7 0,0 1 0 0,0 3-19 15,-6 0-4-15,5 0 13 0,2 2 2 16,-7-1-9-16,-1 3-2 0,-3 1 8 0,-2 4 3 15,3-3-25-15,-8-1 14 0,-1-2 12 16,0 0 11-16,-2-7-21 0,0 0 21 0,0 9 1 16,0-1 10-16,-18 12 7 0,7-8-4 0,-3-3-13 15,0-1-25-15,-3 1 27 0,0-4-19 16,-1-1 5-16,0 0-15 0,-3 1 26 0,0-4 3 16,2 2-21-16,8-3-17 0,-4 0-9 0,-2 0-24 15,2 0-11-15,1 0 3 0,3 0-30 16,1 0-10-16,1 0-13 0,3 0-23 0,-4-12-28 15,8 9 14-15,0-3-85 0,1 0-95 16,3-1-85-16,1 2 15 0,6-10 37 0,3 1-5 16,1 0 44-16,3 2-1 0</inkml:trace>
  <inkml:trace contextRef="#ctx0" brushRef="#br0" timeOffset="135824.6">24687 15898 822 0,'1'8'303'0,"1"-2"-15"0,-2 0-13 15,3 12-38-15,-3-12-11 0,8 21-3 16,-7-13-29-16,3-4-24 0,3 4-12 16,2-1-2-16,1 1-42 0,2-4-11 0,-3-5 27 15,5 1-12-15,-3-3-42 0,0 0-13 0,-3-2-6 16,2-1 30-16,-10 0-9 0,16 0-33 0,0 0-7 15,0 0-3-15,15-17-4 0,-20 10-2 16,1-2-5-16,-3-4 1 0,1-1-7 0,-5 0-1 16,1-3 0-16,-3 1-21 0,-3 5 10 0,0-3-9 15,0 6-6-15,0-6 17 0,-18-13-4 16,11 13 19-16,-4 1-30 0,1 2 5 0,-1 1 2 16,-5 3-12-16,1 1 35 0,-1 2-22 15,1 4 8-15,1 0-11 0,1 0-21 0,6 0-18 0,-5 0-20 16,2 0 1-16,-16 12-26 0,8-9-29 15,7 2-19-15,4-1-40 0,2-1-8 0,3-1 17 16,2 1-230-16,-1-1-16 0,3-2 32 16,-1 3 39-16,3-2 13 0,1 0-6 0,1 1 42 15,13-1-21-15</inkml:trace>
  <inkml:trace contextRef="#ctx0" brushRef="#br0" timeOffset="136087">25238 15881 212 0,'4'-2'431'16,"-2"0"-63"-16,1 0-71 0,-1 2 7 0,-1 0-11 16,0 4-33-16,0-2-31 0,0 3 13 15,0 2-31-15,2 9-8 0,-2 5-18 0,0-7-23 16,1 5-21-16,1 1-24 0,-3-1-12 0,0-5-15 15,6 1-10-15,-4-1-92 0,-2-8-62 16,2 1-51-16,0-4-73 0,1-3 18 0,0-3-261 16,1 1 5-16,0 0 29 0,-1-3 32 15,5-7 14-15,2-1 35 0,0-1 18 0,0-1 15 16</inkml:trace>
  <inkml:trace contextRef="#ctx0" brushRef="#br0" timeOffset="136235.97">25320 15724 520 0,'-3'-6'329'0,"-2"3"-45"16,1 0-53-16,0-1-31 0,-2 3-25 0,4-2-36 15,-2 2-67-15,1 1-37 0,2 0-75 0,0 1 2 16,0-1-221-16,2 1-106 0,0-1 58 16,2 2-19-16,0-1-10 0</inkml:trace>
  <inkml:trace contextRef="#ctx0" brushRef="#br0" timeOffset="136500.28">25409 15741 470 0,'4'0'365'16,"0"3"-34"-16,-1-3-11 0,1 1-31 15,1 0 0-15,-1 0-48 0,-2 1-13 0,1 0-28 16,0 1 50-16,-2 1-24 0,6 11-9 0,0 3-23 16,-1 0-2-16,1 6-20 0,-4 1 2 15,1 3-11-15,0 2-15 0,-2-2-17 0,1 1-15 16,-2-2-6-16,1 0-6 0,0-1-13 15,0-4-9-15,-1-6-4 0,3 1-1 16,-1-6-26-16,1-1-1 0,-1-3-20 0,1-4-39 0,3-2-58 16,-1-1 7-16,-6 0-135 0,7 0-38 15,18-13-63-15,-9 2 29 0,0 1-255 16,0 1 28-16,-3-1 36 0,0-2 27 16,-1 1 47-16,-2 1 28 0,-3 2 25 0,-2 0 20 15,0 2 8-15,-2 3-15 0</inkml:trace>
  <inkml:trace contextRef="#ctx0" brushRef="#br0" timeOffset="136717.69">25505 15933 556 0,'-6'-1'370'0,"2"0"0"16,-2 0-37-16,4 0-28 0,-3 0-38 0,1 1 17 15,2-1-40-15,0-1-32 0,2 2-17 0,1-2-29 16,2-1-21-16,1 2-19 0,14-3-13 15,-1 0-75-15,1-1-65 0,2 0-32 0,3 1-44 16,5 2-73-16,-1-3 17 0,2 1-266 16,-1-1 7-16,1 4 32 0,-14 1 31 15,7 0 25-15,4 0-30 0,2 0 9 0,-1 0 74 16</inkml:trace>
  <inkml:trace contextRef="#ctx0" brushRef="#br0" timeOffset="137185.28">26229 15912 336 0,'3'-11'374'0,"-1"-2"-33"0,-1 5-46 15,3 1 9-15,-4 0-38 0,0 3-32 0,0-2-28 16,0 6-8-16,0 0-3 0,0 0-22 15,-11-8-11-15,5 8-11 0,-9 7-2 0,-1 0-18 16,-2 1 9-16,0 3-34 0,0 1-12 0,-2 1-11 16,4 1-21-16,1 3-4 0,3 0 27 15,3-2-23-15,-1-3-4 0,4-2-6 16,2-1-19-16,1-2 17 0,3-2-8 0,0-5-20 16,0 0 10-16,0 0 3 0,13 15-22 0,-5-13-12 15,10-1 0-15,1 2-27 0,-4-3-14 16,-1 0 16-16,-1 0 0 0,-2 0 3 0,6 2-8 15,2 0-24-15,-9-1 20 0,-1 2 19 0,-2-3-12 16,-1 3 10-16,-1-1-7 0,0 1-8 16,-1 1 19-16,-4-1-17 0,2 2 28 0,1-1 7 15,-3 0 6-15,0-4-20 0,0 0 8 0,0 8 12 16,-14 12 11-16,2-10-9 0,-1-1-5 0,-3 0 8 16,-2-1-4-16,-1-1-23 0,2-2-10 15,-6 1 3-15,3-2-39 0,1-1-13 0,2-3-49 16,-1 2-32-16,11-2-56 0,-2 0 19 15,1 0-240-15,1 0-18 0,-3-12 37 0,9 9 55 16,1-2 1-16,3-2 15 0,-1 4 26 16,9-8-11-16</inkml:trace>
  <inkml:trace contextRef="#ctx0" brushRef="#br0" timeOffset="137668.58">26329 15821 336 0,'2'-5'396'0,"-3"0"-51"0,3 0-28 16,1 3-63-16,-2-2-22 0,1 1-23 15,-1 1-25-15,0 2-5 0,-2 0 12 0,1 4-7 16,1 1-19-16,-1-1 5 0,1 4-6 0,1 10-18 16,-2-7 12-16,0 6-15 0,0 3-3 15,0 2 0-15,0 1-17 0,0 0 4 0,0 0-18 16,0-1-11-16,0 0-6 0,0-1-16 15,0-3-2-15,0-4-11 0,0-2 3 0,0-3-18 16,0-1 14-16,0-2-14 0,0-6 2 16,0 7-11-16,0-7-4 0,0 0-8 0,0 0 9 15,0 0-8-15,0 9-7 0,0-10-7 0,0-3 6 16,-1 1-13-16,2-2 2 0,0 1-14 0,2-1-11 16,-1 0 6-16,1-1-5 0,-1 1-1 15,2 0-16-15,-1 2 9 0,8-9 24 16,-1 3-21-16,1 1-2 0,0 3 8 0,-3 0-5 15,0 0 3-15,-8 5 2 0,8 0-6 16,-1 0 12-16,-7 0 4 0,23 15-9 0,-13-5 13 16,-1 3 5-16,-3 0-11 0,1 2 12 15,-4-5-8-15,-1 2 6 0,0-2-2 16,0-3 7-16,-1 0-20 0,0-2-13 0,1 0 3 16,-1-1-74-16,1-2-55 0,0 1-22 0,2-3-57 15,-4 0-24-15,0 0 22 0,13 0-258 16,15-17 37-16,-13 10 33 0,2 2 29 15,0-4-9-15,4 4 22 0,-2-2 65 0,-2 1 3 0,3 4 30 16</inkml:trace>
  <inkml:trace contextRef="#ctx0" brushRef="#br0" timeOffset="137971.75">26867 16056 475 0,'1'-3'385'16,"-1"-1"-34"-16,0 0-23 0,-1 0-22 0,0 1-46 15,-1 1-34-15,-1-2 28 0,0 1-16 16,-2-1-28-16,0 1-16 0,0 0-37 0,-2 3 12 16,-6-4-33-16,1 1 8 0,1 2-29 0,-2 1-3 15,5 0-2-15,-4 0-11 0,-17 14-7 0,14-7-1 16,1 2-5-16,-1 4-1 0,0-1 0 16,3 1-21-16,3 1-1 0,0-1-9 0,4 1 5 15,-1-1-6-15,6-1-4 0,0-12-6 0,0 7-18 16,0-1-26-16,14 3-41 0,-7-6 3 15,0-3-86-15,2 0-24 0,0 0-25 0,6 0-19 16,17-8-34-16,-14 0 21 0,1 2-113 16,-1-2-54-16,-1-6-82 0,-2 3 34 0,0-4 29 15,-1 5 29-15,-1-5 33 0,-2-2 36 16,-1 4-6-16,-1-1-12 0</inkml:trace>
  <inkml:trace contextRef="#ctx0" brushRef="#br0" timeOffset="138283.82">26885 15833 380 0,'-1'-3'391'0,"0"-1"-21"0,0 1-41 16,0 0-25-16,-1 2-39 0,1-2 0 0,1 3 29 16,-1 0-17-16,0 2-11 0,1 0-21 15,0 2-2-15,0 1-12 0,0 2-2 0,-3 10-21 16,3-8-14-16,0 8-10 0,0 0-10 0,0 5-12 15,-7 23-31-15,7-20-16 0,-1 0-4 16,1-13-2-16,0 7-36 0,0 2 0 0,0 1-2 16,0-1-10-16,0 0-12 0,0-5 15 15,0 1-44-15,11 6-4 0,-9-14-36 0,3-5-37 16,-2 1-32-16,3-2 8 0,-2-3-121 0,1 0-36 16,-1 0-29-16,2-2-52 0,-6 2 31 15,24-16-222-15,-11 7 39 0,0 2 35 0,1-3 8 16,-4 1 26-16,4-4 36 0,3 6 26 15,3-4 50-15,1 2-34 0,6 0 39 0</inkml:trace>
  <inkml:trace contextRef="#ctx0" brushRef="#br0" timeOffset="138794.62">27436 15770 494 0,'0'0'375'0,"0"-12"-55"16,0 12-28-16,0 0-15 0,0 0-24 0,0 0 9 16,0 0-31-16,0 0 28 0,0 0-19 15,23 19-12-15,-23-6-15 0,4 28 9 0,-2-10-22 16,0 2-10-16,1-1-20 0,-1-1-14 0,0 1-27 16,2-3 4-16,-2 0-17 0,1-4-10 15,-1-4-24-15,-1-2-2 0,1-4-7 0,-2-4-3 16,1-2-10-16,0-2-3 0,-1-2 3 15,0-5-8-15,0 0-3 0,0 0-20 0,0 0 6 16,1 5-21-16,0-8-3 0,-1 0-1 0,0-1-8 16,1-1-9-16,1-3-9 0,1-6 2 0,2-1-14 15,-2 3 15-15,3-1-6 0,-1-2 0 0,4 3-10 16,-3 1-12-16,3 2 18 0,-3 2-3 16,2 2 8-16,-2 1 0 0,1 1 2 0,0 0 6 15,2 3-11-15,-2-2-2 0,0 2 4 16,-7 0-4-16,15 0 13 0,1 0 1 0,17 15 1 15,-19-7 4-15,-1 0-11 0,1 2 11 0,-6 1-7 16,-1-3 18-16,-4 2-6 0,-2-3 3 16,-1-7 6-16,0 8 10 0,-13 11-11 0,1-7 1 15,-3-7 1-15,-2 2-13 0,2 0 16 16,-4-2-10-16,-1 0-11 0,0-5-25 0,10 0-17 16,-6 0 5-16,0 0-102 0,-2 0-36 15,-11-12-43-15,19 10 25 0,0-1-189 0,4-1 34 16,1-1-145-16,2 2 38 0,0-1 56 15,2 2 7-15,2-1 23 0,1 2 26 0,3 0 28 16,13 0 5-16</inkml:trace>
  <inkml:trace contextRef="#ctx0" brushRef="#br0" timeOffset="139200.64">27782 16106 448 0,'2'0'339'15,"0"-1"-26"-15,-1 1-22 0,0 1-35 16,1 0-1-16,0-1-6 0,2 0-43 16,0 1-12-16,0 1-8 0,0-2-23 0,1 1-19 15,1 0-16-15,1-1-12 0,0 0-8 0,-7 0-16 16,12 0-9-16,2 0-9 0,1 0-8 0,16-10 15 16,-13 7 2-16,-6-1-17 0,3-3-6 0,-3 1-5 15,-3-1-8-15,2-1-20 0,-4 2-10 16,2-4 12-16,-2 2-6 0,-4 1-31 0,-1 1 27 15,-2 6-2-15,0 0-1 0,0-8-5 16,0 8 1-16,-14-13-1 0,8 11-1 0,-7-3-6 16,-1 3-11-16,1 2 1 0,13 0 0 15,-15 0 2-15,0 0 32 0,-17 20 24 0,17-11-8 16,0 0-7-16,4 2 14 0,2-2 3 0,3 3-5 16,2-4 9-16,0 8 0 0,3-5-25 0,1 0-9 15,0-11-1-15,0 11 22 0,14 12-45 0,-5-11 0 16,3 0-67-16,1-3-58 0,2-1-39 15,4-5-39-15,-1 1 17 0,1-4-180 0,1 0-104 16,1 0 8-16,-11 0 55 0,7 0 28 16,4 0 26-16,4 0 6 0,0 0 19 0,27-12 23 15,-22 5 14-15</inkml:trace>
  <inkml:trace contextRef="#ctx0" brushRef="#br0" timeOffset="139604.5">28414 15954 326 0,'4'2'417'16,"8"5"-25"-16,-1 6-37 0,1-1-47 0,1 3 32 15,-1-2-35-15,2 6-30 0,-2-2-38 16,-1 0-21-16,-1 1-23 0,-2-1-19 0,-2-2-20 15,-2-4-27-15,0-4 3 0,-2 1-3 0,1-2-7 16,-3 0-15-16,1-1-10 0,-1-5 1 16,0 0-16-16,0 0-11 0,0 0 10 0,-11 10-10 15,7-9-19-15,0 0 0 0,0-2-6 16,-1 0 2-16,0 0 1 0,-1-1-7 0,3-2-19 16,-3 1 16-16,3-2-12 0,1 0 3 0,0-2-1 15,1 2-2-15,1 1-15 0,0-4 11 0,0 8-17 16,0-12 2-16,18-14-22 0,-5 11-17 15,1 1-31-15,4 0 6 0,0 1-42 16,2 1-20-16,1 0-12 0,-1 2-26 16,-1 1-37-16,3 1-33 0,2 1 22 0,-6 1-201 0,1-1-53 15,-5 7 36-15,0-2 29 0,-4 2-11 16,-3 0 24-16,4 0 26 0,6 12 49 16,-4-2-22-16</inkml:trace>
  <inkml:trace contextRef="#ctx0" brushRef="#br0" timeOffset="140032.09">28804 16125 481 0,'-4'0'323'0,"-2"1"-25"0,2 0-32 16,0-1-20-16,1 0 2 0,1-1-15 0,0 0-23 15,1 0-18-15,0 1-29 0,3-1-9 16,-1 0-6-16,2 0-20 0,1 0 1 0,0 0-14 15,4-2-4-15,-3 0-39 0,1 2-5 16,0-1-8-16,10-4 1 0,0-1-7 0,1 0 6 16,-4-1-12-16,2 1-16 0,0-2 3 0,-3 1 14 15,-4 3-4-15,-1-2 1 0,-2 1-4 0,3-5 9 16,-2 2-6-16,-3 1-38 0,-2 2-3 16,1 0 2-16,-1 1 0 0,-1 5-4 0,0 0-15 15,0 0 16-15,0-7 4 0,-13-2-6 16,7 8 17-16,-1 1 4 0,1 0-2 0,-12 3 34 15,11-3-12-15,-17 16 17 0,8-6-9 16,0 2 12-16,3 0-2 0,2 3 11 0,1 0-10 16,4-1-5-16,2 1-10 0,2-1-6 0,2-5 3 15,0-9-8-15,0 9-10 0,12 11-23 16,0-10-32-16,1-2 3 0,2-2-103 0,2-1-15 16,2-2-37-16,1-3-36 0,-8 0-19 0,6 0 22 15,2 0-189-15,23-12-54 0,-19 3 31 16,0 1 30-16,3-1 21 0,-3-5 14 0,-2 1 27 15,1 3 28-15,-3-5 26 0</inkml:trace>
  <inkml:trace contextRef="#ctx0" brushRef="#br0" timeOffset="140920.41">29209 15966 252 0,'-2'0'265'15,"-3"2"-40"-15,3-1-22 0,-2 1 6 0,2 0-13 16,1 1-16-16,0 0-22 0,-1 1-17 15,1-1-15-15,0 0 1 0,1 2-10 0,-3-2-15 16,3 0-9-16,0-1 2 0,0 0 0 16,-2 0-1-16,1 0 9 0,1 0-17 0,-1 0-9 15,3-2-15-15,-2 1 7 0,2-1-18 16,1-1-7-16,-3 1 7 0,2 0 0 0,-1-1-5 16,1 0-22-16,-2-1 21 0,1 1-13 0,0 0-15 15,-2 0 12-15,2-1 5 0,0 2-6 16,-1-1-2-16,1-1-7 0,1 2 12 0,-2 0 4 15,0-2-1-15,0 4 18 0,0-2 12 16,0 3-5-16,0 1 13 0,0 1 6 0,-3-2-11 16,3 4 24-16,0 0-18 0,0 0-1 0,0 0 2 15,0-7-5-15,0 13-19 0,0 1 1 16,0 0-4-16,0-2 10 0,0-2-10 0,0 0-9 16,0-2-10-16,0-1 14 0,0-7 10 0,0 8-16 15,0-2 0-15,0-6 13 0,0 0-16 0,0 7 5 16,0-7 1-16,5 6-13 0,-6-6 4 15,0-1-9-15,-1-1-2 0,1 0 4 0,-1-1-1 16,1-2-6-16,0 0-9 0,0 1 12 16,1-4-7-16,0 1 10 0,2 1-16 0,-2 6 1 15,0-11-8-15,9-18 2 0,-6 19 6 0,1 3-5 16,1 1-6-16,0-1 2 0,0 2 7 0,5-5-6 16,-2 5-8-16,6 0 11 0,-3 0 1 15,-3 2 3-15,0-1-14 0,0 3 10 0,-1 1 3 16,0-1-9-16,1 1 12 0,-2 0-8 15,-6 0-3-15,11 0-3 0,13 16-7 0,-13-8 14 16,-3 0-9-16,-2 0 9 0,-2 1-3 0,-2-1 8 16,0-1 5-16,-1 1-1 0,-1 1 10 15,0-9-9-15,0 6 10 0,0 1 5 0,0-1-5 16,0 0 8-16,0 1-4 0,0-1 13 0,0 2-5 16,0-8 12-16,0 7-7 0,20 11-15 15,-7-11 12-15,-5-3-2 0,2 0-9 0,-1-3 3 16,-9-1-20-16,14 0 9 0,-2 0-9 0,1 0 4 15,3 0-24-15,17-12-2 0,-15 6-1 16,-2 0 3-16,-1-2-1 0,-1-1-6 16,0 0 10-16,-3 0-6 0,-1-1-10 0,2-1 17 15,-2-1-4-15,-2 2 5 0,-3-1-5 0,4-2-2 16,-7 3 7-16,1 2-6 0,-2 2 5 0,0 1 2 16,-1-2-3-16,0 7 6 0,0 0-9 0,0-5-3 15,0 5 12-15,-11-12-2 0,5 14 2 16,0-4-4-16,0 5 15 0,-13 2 6 0,5 0 5 15,-3 3 17-15,2 5 4 0,0-1-12 16,2 1 17-16,-3-1-13 0,5-1 10 0,3 2-11 16,0-4 4-16,3 4-9 0,2-2 11 0,3-1-15 15,0-10 6-15,0 7-20 0,0-2-9 16,13 7-36-16,0-4-37 0,1-3-27 0,3 0-19 16,7-1 14-16,-4-2-103 0,-13-2-28 0,7 0-28 15,5 0-30-15,-1 0 29 0,4 0-163 16,16-9-55-16,-18 6 34 0,-1-3 34 0,-4 1 7 15,3-1 32-15,-2 2 44 0,-5 0 25 16,0-7 11-16,0 3 7 0</inkml:trace>
  <inkml:trace contextRef="#ctx0" brushRef="#br0" timeOffset="141448.78">29868 16019 623 0,'-1'-2'364'0,"-1"2"-19"0,1 2-46 16,-1 1 44-16,0 1-5 0,-2 1-16 15,-2 10-10-15,2 0-35 0,-1 1-18 0,1-2-28 16,0-1-31-16,4-4-16 0,-2 2-26 16,1-2-13-16,1-2-13 0,0 0-6 0,0-7-5 15,0 0-13-15,0 6-9 0,0-6-19 16,11 13-14-16,-6-10-14 0,1-3-30 0,2 0-7 16,7-4-34-16,-8 4-2 0,17-8-10 15,-9 1 7-15,0-2-12 0,-1 1-3 0,-1-1 11 16,-2-2 6-16,0-1-19 0,-2 1 14 0,-2 1-4 15,-2 0 3-15,-1 3 2 0,1 0 9 0,-5 3 8 16,2 0 6-16,-2 4-10 0,0 0 14 16,0 0 10-16,-8-3-9 0,5 4 16 0,0 1 14 15,-2 2 9-15,1 0 4 0,-6 6-5 0,5-3 6 16,-4 6-1-16,2-2 8 0,1-1-4 16,5-1-3-16,-1 1-10 0,2-3-1 0,0 2-4 15,0-9 8-15,0 6-11 0,13 13 4 0,-6-7-9 16,5-4 1-16,0-1-16 0,0-5-21 15,3 5-14-15,-2-7 8 0,-7 0-16 0,7 0-1 16,1 0-18-16,18-12-2 0,-15 7-3 0,1-2-1 16,-2-2 6-16,2-4-11 0,-3 4 11 15,2-2-10-15,-7 2 6 0,2-3 6 0,-3 3 5 16,-5 1 31-16,0 0 1 0,-2 0 1 16,-1 0 0-16,-1 8 8 0,0-9-14 0,-11-9 38 15,6 11-3-15,-7-1-38 0,2 0 1 0,-3 2 18 16,1-1-1-16,1 3 1 0,-5 1-83 15,7 0-76-15,-1-1-61 0,3 0 21 0,1 1-274 16,4 2 22-16,2 1 34 0,0 0 18 0,10 0 21 16,10 5 38-16,4 0 28 0,1 1-1 15,2 0 25-15</inkml:trace>
  <inkml:trace contextRef="#ctx0" brushRef="#br0" timeOffset="141898.37">30421 16112 732 0,'-6'1'254'0,"2"2"-17"15,1-3-22-15,-1 3-14 0,-1-2-10 0,2 0-12 16,1 0-33-16,0 0 3 0,0 0-22 16,2 0 9-16,0 1-25 0,2-1-4 0,2-1-3 15,-2 0-22-15,4 1-5 0,-2-2 7 0,2 1-12 16,1 0-5-16,0 0-14 0,2 0 16 15,4 0-37-15,15-12 18 0,-10 9-8 0,-7 1-12 16,2-3-13-16,1-2 15 0,-7 2-7 16,6-2-5-16,-6 0 3 0,-1 2-16 0,-1-2 9 15,-3 2 26-15,2 0-38 0,-4 0 3 0,0-1 18 16,0 6-17-16,0 0 21 0,0-6 1 0,0 6 3 16,-12-14 13-16,7 11-30 0,-5-6 5 15,-1 6 12-15,-4-2 2 0,15 5-3 0,-12 0 19 16,2 0 20-16,-4 0-7 0,-12 15 16 15,11-6-6-15,2 1 6 0,-1 2-5 0,3-1 8 16,1 2-21-16,4 0 3 0,-2 1-4 0,5-2-1 16,-1 5-8-16,2-6-3 0,2-11-4 15,0 8-1-15,0 0-17 0,20 9-26 0,-9-11-48 16,4 2 3-16,-1-5-102 0,4-1-44 16,2 0-63-16,-9-2 27 0,6 0-226 0,2 0-38 15,1 0 39-15,24-11-12 0,-25 8 30 0,6-2 75 16,2 1 11-16,0-1 38 0,1-3 0 15</inkml:trace>
  <inkml:trace contextRef="#ctx0" brushRef="#br0" timeOffset="142216.59">31053 16063 707 0,'-2'-5'407'0,"-5"-6"-65"16,-3 2 24-16,0 0-43 0,-4 3-6 15,-1 0-48-15,1 1-11 0,0 1-33 0,3 1-12 16,-7 1-34-16,3 1 2 0,5 1-24 0,-3 0-17 16,-5 0 0-16,-12 13 0 0,11-5-11 15,1 2-3-15,2 1-9 0,2-1-7 0,-1 1-8 16,5 2-10-16,-1-1-1 0,3 2-18 0,3-2 2 16,2-1-21-16,1-2-2 0,2-9 1 15,0 6 4-15,0-6-14 0,14 16-27 0,-3-7-27 16,3-4-38-16,-3 0-31 0,7-2 8 0,0-3-48 15,-10 0-44-15,6 0-16 0,20-11-28 16,-16 0-32-16,4 1 24 0,-1-2-109 16,-1-1-85-16,-4 0-53 0,0-4 33 0,-1-3 30 15,-1 1 36-15,1 1 3 0,-5-1 35 0,-2 0 14 16,-1 0 12-16</inkml:trace>
  <inkml:trace contextRef="#ctx0" brushRef="#br0" timeOffset="142448.49">31051 15888 483 0,'-5'-14'257'0,"-1"1"-21"0,1 2 11 0,-2-3 5 16,3 4-6-16,-1 0 12 0,1 5 0 15,-1 0-31-15,2 1 12 0,1 0-20 0,0 0-15 16,0 2-19-16,0 1-6 0,2 2 10 16,0-1-6-16,-4 10-4 0,3 8-2 0,-3-1 3 15,0 5-20-15,1 1 6 0,2 3-20 16,-2-1 1-16,-4 1-24 0,4 3-9 0,1-2-14 16,2-1-6-16,-2 0-25 0,2-2 3 15,-2-2-30-15,2-2-31 0,0-10-38 0,0 4-31 16,0 1 5-16,18 12-101 0,-13-18-71 0,1-3-69 15,1-3 25-15,-1 0-263 0,2 0 4 16,7 2 39-16,-6-2 31 0,-2-1 32 0,0 0 35 16,-1-2 24-16,1 2 54 0,2-2 10 0,-2 3 13 15</inkml:trace>
  <inkml:trace contextRef="#ctx0" brushRef="#br0" timeOffset="143960.83">31482 15853 365 0,'0'0'280'0,"0"0"-28"15,0 0 10-15,0 0-21 0,0 0-4 16,0 0-14-16,0 0 27 0,0 0-9 15,0 0-53-15,0 13-20 0,0-5-20 0,0 5-16 16,0 6 67-16,0 3-21 0,0 2-4 0,0 1-4 16,0-2 4-16,0 2-32 0,0-1-19 15,0-1 2-15,0-1-27 0,0-1-1 0,11 21-8 16,-8-25-1-16,-3-3-17 0,4 2-8 0,-4-5-3 16,2-3-19-16,-2-1 13 0,0-1-10 0,0-2-8 15,1 0-3-15,-1-2 3 0,2 1-2 16,-2 0 0-16,0-1-11 0,0-2-2 0,0 2-1 15,0-2 11-15,0 0-16 0,-3-2 6 0,1 2-9 16,0-4 11-16,0 1-16 0,2 0-9 16,-3-1 4-16,3-3 0 0,0 2-11 0,0-3 2 15,0 3 4-15,3-2 5 0,-3-1-8 0,0-4 2 16,9-7-11-16,-5 8 13 0,0 4 4 0,3-8-5 16,3 3-9-16,-4 7-3 0,3-1 13 15,-3 1 8-15,4 1-15 0,-3 2 9 0,8-1-6 16,-1 1 6-16,-5 2 1 0,9-3-9 15,-3 3 7-15,-5 0-4 0,3 0 2 0,16 10 2 16,-14-4-6-16,2 0-1 0,-4 2 14 0,-2 4-22 16,-2-1 5-16,-3 1 10 0,0-2-8 0,-6 2 3 15,0-12-2-15,0 10 15 0,0 0 4 16,-12 16-9-16,5-16 9 0,-3 2 2 0,0-1 0 16,-3-2-6-16,-1 0 8 0,-1-6-5 15,-2 2-4-15,2-4-3 0,3-1 4 0,2 1-11 16,1-1-35-16,-3 0-4 0,-10-10 5 15,12 5-114-15,2 3-28 0,4-3-26 0,1 1-35 16,1-2 22-16,4 2-143 0,-2 1-75 0,2-2-24 16,1 1 32-16,1 1 26 0,12-7 24 15,-1 3 47-15,2 4 8 0,0-3 19 0,4 3-23 16</inkml:trace>
  <inkml:trace contextRef="#ctx0" brushRef="#br0" timeOffset="144546.99">31925 16194 247 0,'-4'1'337'0,"1"-1"-28"0,0 0-34 0,1 1-36 16,-2-1-18-16,2 0 3 0,1 2-47 0,-1-2-8 16,-2 0-11-16,4 0-11 0,-2 1-9 15,2 0 9-15,-2 0-22 0,2 1-16 16,2-2-10-16,0 1 1 0,2 0 10 0,1 0 5 15,1-1-42-15,0 0 5 0,0 0 6 0,1-1-28 16,-1 0-21-16,3 1 16 0,3 0-29 16,17-13 6-16,-16 10 20 0,-3 1-12 0,1-5-27 15,0 0 2-15,-2 0 15 0,-4 2-9 16,1-2-3-16,-4 2 8 0,1-2-31 0,-2 3 12 16,0 0 12-16,-1 0-24 0,0 4 13 0,0 0 5 15,0 0-20-15,0-8 37 0,-13-1-19 16,1 1-8-16,1 6 14 0,0-1 2 0,-3 2-11 15,14 1-2-15,-13 0 0 0,-5 0-4 0,-12 11 37 16,13-4-6-16,3 4 15 0,-1-2 10 16,3 2 11-16,3 1 0 0,0 1 8 0,2 0-28 15,3 0 1-15,4-2 6 0,0 0-1 0,0-11-13 16,0 9 2-16,16 14-11 0,-6-11-18 0,3-4-36 16,4-1 1-16,1 0-92 0,0-5-16 15,4 1-43-15,-1 0-66 0,-10-3 20 16,7 0-175-16,0 0-78 0,4 0 24 0,-1 0 29 15,19-11 30-15,-27 9 41 0,7-1 43 16,-1-1-7-16,-4 1 4 0</inkml:trace>
  <inkml:trace contextRef="#ctx0" brushRef="#br0" timeOffset="148292.65">32295 16123 331 0,'0'0'308'15,"0"-12"-37"-15,0 12-28 0,0 0-29 16,0 0-9-16,14-13-2 0,4-4-16 0,-18 13-30 15,0-1-10-15,2-1-17 0,1 1 3 0,-2 0 3 16,0 0-35-16,-1 0-21 0,0 5 9 16,0 0-17-16,0-8-9 0,0 8 27 15,0-6-43-15,-14-2 14 0,10 4-1 0,-3 4-18 0,4-1-6 16,-3 1 4-16,1-2 4 0,-1 4 6 16,-1-1 9-16,7-1 14 0,-14 11-5 0,4-1 2 15,0 5-20-15,4-1 10 0,-1 0-7 16,3 3-5-16,2 1-5 0,1 1 2 0,1-9 21 15,0 4-7-15,0 3-25 0,11 22 12 0,-4-17 4 16,2-1-9-16,-4-1-23 0,4 3-2 16,-1-1 26-16,0-1-15 0,0 0-1 0,-3-2 6 15,1-2-19-15,-6-2 3 0,2 2 6 0,-2-10-18 16,0 3 19-16,-10 16-21 0,5-12 0 16,-6-2-39-16,2-3-59 0,-2 1-28 0,1-6-29 15,-1-2-52-15,1 5 18 0,10-7-193 16,-12 0-69-16,-6-11 19 0,4 5 24 0,8-1 27 15,-5-2 25-15,1-5 19 0,1 3-3 16,3-3 46-16</inkml:trace>
  <inkml:trace contextRef="#ctx0" brushRef="#br0" timeOffset="148786.15">32153 16281 536 0,'3'-8'385'0,"1"4"-50"0,-1 1-52 16,0-1-39-16,3 2-1 0,0-1-37 0,9-2-15 16,2 2-47-16,1 0 6 0,0-3-16 15,0 3-37-15,0-1-4 0,4 1-28 0,-1 0-7 16,0-1-22-16,-2-3-15 0,3 3 7 0,-3 0 3 16,-4-1-18-16,2 1-2 0,-6 0 1 15,9-5-2-15,-11 4-1 0,-3 3 8 0,0 0-7 16,4 0 4-16,-6-1-6 0,-1 2 8 15,1 0 9-15,-2 1 0 0,-1 0 4 0,3 0-6 16,-4 0-5-16,2 5 11 0,-2-3 20 0,-2 3-25 16,2 1 6-16,0 0 37 0,0 1-6 15,0 0 8-15,0 0-10 0,0-7-17 0,0 12-3 16,16 17 18-16,-9-16 22 0,1-3-8 16,2-1-18-16,1-4-7 0,1 0-1 0,3-5-15 15,-7 0-2-15,15-11 5 0,-5 5-26 0,2-1-2 16,0-1-12-16,-4-2-37 0,3-2 8 15,-3-4-34-15,-1-1 22 0,-2 1 2 0,-1 0-1 16,-4 0-5-16,-6 1 12 0,3 3-12 16,-5 5 29-16,0 0-23 0,-11-10 8 0,2 9 20 15,-5 1-6-15,-3 2 0 0,0 1-1 16,-5 1-3-16,4 3 12 0,7 0 5 0,-2 0-30 16,-3 0-15-16,0 0-34 0,2 0-23 15,-10 16-57-15,17-11 14 0,4 0-124 0,-1-2-91 16,8 3-20-16,1-4 13 0,0-1 18 15,4 7 16-15,0-2 53 0,1-3-30 0</inkml:trace>
  <inkml:trace contextRef="#ctx0" brushRef="#br0" timeOffset="149187.88">32765 16073 557 0,'0'-1'380'15,"2"2"-58"-15,-2 1-62 0,5 1 11 16,-1 5-28-16,3-6 5 0,0 8-63 0,-1 3 18 16,4-1-28-16,-1 3-13 0,0-1-30 0,2 0-14 15,0 1 19-15,2 0 4 0,-1 2-43 16,1-5-11-16,-5 3 19 0,-2-3 0 0,-1 1-14 16,-3-5-24-16,-1 0 7 0,-1-8-5 0,0 7-5 15,0 0 2-15,-12 0 7 0,4-4-5 16,3-4 1-16,-5 0-23 0,4 0-4 0,-5-3 9 15,1-1 4-15,3-2-13 0,-4-1 17 16,4-2-5-16,3-4 1 0,-1 2-18 0,1 1 9 16,4 11-4-16,0-11 4 0,0-3-19 0,11-12 9 15,-1 13-13-15,1 0 3 0,6 0-2 16,-3 1-1-16,3 2-8 0,1-3-25 0,-2 6 2 16,0-2-14-16,2 4-18 0,-1-3 3 15,0 1-49-15,0 3-31 0,-2 0-33 0,-2 3-31 16,1-2-20-16,-6 1-74 0,0 2 25 0,-1 0-182 15,1 0-52-15,1 0 33 0,-9 0 65 16,0 0 32-16,10 0-13 0,-7 2 27 16,-4-2 17-16,2 0 8 0</inkml:trace>
  <inkml:trace contextRef="#ctx0" brushRef="#br0" timeOffset="149926.68">33168 16098 736 0,'7'1'271'0,"-8"0"-18"16,-1 0-10-16,0 0-31 0,6 1-10 0,-3 0-6 15,2-1-20-15,2 5 11 0,5-3-47 16,5 0 7-16,-5-3-28 0,1 1-9 0,3-2 2 15,-1 1-16-15,-7-3 13 0,11 3-32 0,-5-3 6 16,-1 0-27-16,5-2 9 0,-4 2-19 16,1-2 25-16,-4-1-38 0,0 1 7 0,-1-1 2 15,-4 1-23-15,-4-3 9 0,2 2 10 0,0-1-29 16,-4 0 3-16,0 1 4 0,-2 3-6 16,0-3 11-16,-7 1-3 0,2 2-8 0,-2-1-15 15,2 3-2-15,-7 2-3 0,-1-2 22 16,-2 2-10-16,11-1 15 0,-7 0 1 0,-19 11 17 15,15-1 0-15,0-3-4 0,-1 6-3 0,4 1 32 16,-1-2 4-16,1 5 10 0,5-1-29 0,2 0 29 16,5-4-6-16,-1 5-14 0,5-8-8 15,0 3-6-15,19 15 6 0,-7-13-4 0,1-4-13 16,6 0 7-16,3-3-33 0,-2 0-9 16,1-2-7-16,2 0 2 0,-2-7-72 0,2 3-49 15,2 0-31-15,-14-1-32 0,5 0-39 16,2 0 22-16,-1 0-195 0,-2 0-59 0,13-10 39 15,-28 10 10-15,10 0 48 0,-2 0 18 0,-8 0 15 16,9 0 10-16,0 0 14 0</inkml:trace>
  <inkml:trace contextRef="#ctx0" brushRef="#br0" timeOffset="151465">19164 16571 307 0,'0'0'314'16,"0"0"-23"-16,0 0-38 0,14 0 2 15,-14 0-2-15,0 13-26 0,0-13-11 0,0 0-16 16,20 23 1-16,-19-20 0 0,3 0-23 0,0-1 21 16,1 3-6-16,0-3-27 0,11 3 12 15,0 1-32-15,-2-3-13 0,-1-3-5 0,-2 0-17 16,-1 0-8-16,3 0-1 0,4 0-29 0,18-14 0 15,-16 7-16-15,1 1 5 0,-2-2-15 16,-2 1-9-16,-2-1-9 0,2-1 8 0,-4 1-15 16,-4 0-5-16,-1 1-18 0,-1 1 6 15,-1-1-15-15,-1 1 10 0,-2-1-8 0,-1 2 18 16,2 0-1-16,-3-1 0 0,0 0-33 0,0 6 34 16,0 0-8-16,0-9-13 0,-16-11 1 15,10 12-3-15,-1 1 1 0,2 2 1 0,-3 1 7 16,2 0-4-16,1 3-2 0,-2-2 8 0,3 2-3 15,-4 0-7-15,2 1 12 0,6 0-2 16,-13 0 1-16,-2 0-1 0,-14 14 2 0,15-6 4 16,0-1 4-16,3 1-3 0,1 2 1 15,-2 2 1-15,3 1 13 0,1 0-11 0,4 4 15 16,1 0 17-16,3-2-9 0,0-6-4 0,0 3 17 16,10 17-13-16,-3-12 1 0,3-5 7 0,4 4-8 15,-1-3-1-15,6-2-7 0,1 0 1 16,1 0 2-16,3-6-26 0,3 0-17 0,-1 0-26 15,0-2 6-15,3-1-107 0,-17-2-32 16,7 0-54-16,3 0 21 0,20-11-208 0,-17 3-85 16,-3 4 35-16,-1-4 36 0,1 2 16 0,-2-2 43 15,1 0 23-15,1 1 24 0,-4 1-16 16,2-4 4-16</inkml:trace>
  <inkml:trace contextRef="#ctx0" brushRef="#br0" timeOffset="151796.4">19831 16515 443 0,'-5'-3'328'0,"2"0"-6"0,-1 0-32 0,1 2 6 15,1 0-29-15,0 0-16 0,0-1-41 0,0 2 3 16,0 0-23-16,-1 0-22 0,2 0-18 15,-1 0 19-15,2 3-14 0,2-1 6 0,-1 3 18 16,2-2-27-16,10 10 3 0,-4 0-15 0,7 2-1 16,-2 1-26-16,3 4-7 0,0-5-8 15,-1 1-9-15,0-1-13 0,-1 0-3 0,-2-1-8 16,1-2-17-16,-2-3-4 0,-3-2-30 0,-2-2-25 16,-3-2-12-16,1 1 3 0,-1-1-111 15,-2-3-48-15,-2 0-50 0,0 0-48 0,0 0 24 16,0 0-196-16,1-12 0 0,-4 8 24 0,1 1 15 15,0-4 27-15,-4-4 25 0,1 0 26 16,3 1 24-16,-4-3 12 0</inkml:trace>
  <inkml:trace contextRef="#ctx0" brushRef="#br0" timeOffset="152028.84">19967 16489 1018 0,'-1'-3'316'15,"1"-1"-11"-15,-2 1-42 0,2 3-29 0,-2 0-4 16,-3 0-27-16,2 3 53 0,-2 2-23 15,-7 6-8-15,2 2-23 0,-1 3-11 0,-1 1-15 16,0 1-16-16,0-1-12 0,-4 2-16 16,3-2-11-16,2 3-20 0,-1-2-15 0,1 1 2 15,-1-1-19-15,2-4-44 0,2-6-22 0,3-1-1 16,1 0-78-16,1-2-66 0,1-2-12 16,2-1-24-16,0-2-28 0,0 0 19 0,12 0-141 15,1-7-97-15,2 0 5 0,1 4-8 0,0-7 49 16,1 3 23-16,-2-3 25 0,5-2 45 15,-2 2-20-15</inkml:trace>
  <inkml:trace contextRef="#ctx0" brushRef="#br0" timeOffset="152276.51">20121 16519 640 0,'2'-1'360'0,"1"-2"-57"0,-2 2-9 0,2 0-17 15,-1 2-4-15,1 3-34 0,0-2 42 0,9 13-4 16,-3 1-11-16,0 2-15 0,3 2-15 0,-3 4-15 15,0-1-15-15,1 2-31 0,-3 1-11 16,1 3-23-16,-1-5-14 0,1 4-9 0,-2-1-7 16,0 1-7-16,0 0-15 0,-1-6-23 15,-1 0-8-15,-2-10-36 0,-1-1-38 0,0-2-34 16,-1-3 5-16,0-6-137 0,0 0-37 0,-7 4-72 16,5-7 31-16,0-2-270 0,0 2 38 15,-2-13 38-15,-2-1 46 0,0-7 37 16,3 4 29-16,0-4 0 0,-2 3 50 0,1-3 3 15,-4 4-9-15</inkml:trace>
  <inkml:trace contextRef="#ctx0" brushRef="#br0" timeOffset="152565.26">20178 16546 212 0,'-1'-6'397'0,"0"1"-71"0,0 0-43 15,2-2-16-15,-1 2-20 0,2-1-27 16,5-8 26-16,1 3-57 0,4 1 26 0,-2 4-20 15,0 2-23-15,5-1 1 0,3 4-21 16,-10 1-16-16,4 0-23 0,4 0 27 0,16 18-11 16,-17-7-7-16,2 4-16 0,-3 0-10 15,-1 0-3-15,-2 4-10 0,-1-3-10 0,-3 0-22 16,-3 1 21-16,-2-5-13 0,-2-12-8 0,0 12-19 16,0 0 22-16,-16 7-21 0,5-8 6 15,-2-3-30-15,2-6-33 0,0 1 3 0,3-1-66 16,8-2-50-16,-12 0-63 0,-12-11-30 15,17 6 21-15,-2-5-206 0,4 5-27 0,1-3 7 16,1 0 37-16,2 2 6 0,1 6 26 0,0-7 25 16,0 7 27-16,0-12 10 0</inkml:trace>
  <inkml:trace contextRef="#ctx0" brushRef="#br0" timeOffset="152796.38">20496 16465 217 0,'3'0'410'15,"-1"2"-47"-15,0 0 1 0,-1 0-46 16,-1 4-20-16,3-1-38 0,1 11 37 0,0 1-20 16,1 5-34-16,0-3 7 0,1 3-30 0,2-2-21 15,-1-1-29-15,1 0-13 0,0-2-18 16,0 0-15-16,-2 0-8 0,0-3-6 0,-1-2-48 16,-1-3-40-16,-2-3-31 0,2-3 4 15,-2-1-121-15,-2-2-68 0,0 0 17 0,0 0-204 16,0 0-99-16,7-13 29 0,-8 9 14 0,2-3 56 15,3-8 11-15,-4 8 43 0,0-5-2 16,0-1 38-16,0 0 9 0</inkml:trace>
  <inkml:trace contextRef="#ctx0" brushRef="#br0" timeOffset="152942.42">20548 16288 249 0,'-5'-2'325'0,"1"2"-81"0,-1 0-25 15,2 0-32-15,-1 0-46 0,1 2-50 16,2 3-42-16,-2 0-4 0,2 0-135 0,-1 0-134 16,2 2-91-16,1 0-8 0,-1 0 7 0</inkml:trace>
  <inkml:trace contextRef="#ctx0" brushRef="#br0" timeOffset="153350.52">20711 16482 522 0,'1'2'338'0,"-1"-1"-32"0,0 1-16 16,0 2-20-16,1 0 8 0,-1 2-31 16,0-1-18-16,1 3-27 0,2 11 12 0,-3-10-24 15,9 20-10-15,-4-12-9 0,2 1-20 0,2-1-4 16,0-1-17-16,0-1-16 0,-1-4-14 15,-1-1-18-15,1 1 11 0,-2-3-22 0,-2-1 0 16,0-4 1-16,-2 0 20 0,1 1-11 16,0-1-13-16,-3-2 9 0,0-1-24 0,0 0 3 15,-2-1-9-15,1 0-1 0,-1-1 1 0,0 0-18 16,-1-1 1-16,0 1 0 0,0-5 9 16,-5-3-12-16,-1-2-7 0,1-2-3 15,2-1 2-15,2 5-6 0,0-5 6 0,3 4-2 16,1-1-13-16,0 12-12 0,0-14-20 0,11-15-16 15,-4 14-8-15,4-2 7 0,2 2-77 0,3 0-15 16,-1-1-21-16,3 1-39 0,2 2-36 0,-3 3 23 16,3 0-106-16,-2 2-117 0,-1 5-38 15,-3 1 51-15,-14 2 37 0,16 0 22 0,12 15 25 16,-17-6 7-16,-5-1 57 0,4 6-11 16</inkml:trace>
  <inkml:trace contextRef="#ctx0" brushRef="#br0" timeOffset="153738.76">21063 16641 527 0,'-3'2'358'0,"1"-1"-9"0,0 0-40 0,-1 1-38 16,1 0 44-16,0 0-24 0,3-1-38 16,2 0 3-16,0 0-43 0,1 0-26 0,-1-2-5 15,1 1-15-15,1 0-23 0,1-2-4 0,7-5-35 16,-2 5 6-16,3-5-19 0,-1 0-16 15,-2-1-6-15,2-1-2 0,-3-1-22 0,1-3-16 16,-2 2-8-16,-2-1-7 0,-1 2-6 16,-2 1 3-16,-2-1-18 0,-1 3 23 15,-1 1 0-15,0 6-25 0,0 0-5 0,0-8 4 16,0 8 2-16,-12-12 1 0,8 10 0 0,-1 3 1 16,0 1-1-16,-8 5 27 0,2 4 4 0,2 1 7 15,1 1 9-15,1 1 19 0,2 2-8 16,0 1-4-16,3 0-13 0,2-5 6 0,0-2-8 15,0 0 6-15,0 4-15 0,19 10 4 0,-13-19-17 16,6 3-49-16,-5-2-16 0,1-3 5 16,1-3-122-16,-9 0-43 0,7 0-63 0,17-11 28 15,-8 5-252-15,-5 3 19 0,4-4 34 16,0 3 71-16,-3 1-7 0,7-2 41 0,-3 1 39 16,6 4 7-16,2 0 19 0</inkml:trace>
  <inkml:trace contextRef="#ctx0" brushRef="#br0" timeOffset="155315.17">21848 16641 732 0,'0'0'241'0,"0"0"-22"16,13 0-13-16,-13 0 8 0,0 0-24 0,20-10-12 15,-20 8-13-15,1-3-15 0,-2 1-8 0,0-1 8 16,0 2-23-16,-1-2-19 0,-1 1 9 0,-7-6-4 15,0 4 9-15,1 2-32 0,0 0-16 16,-9 2 0-16,4 1 6 0,14 1 15 0,-14 0-33 16,-3 0-4-16,-15 13 36 0,14-4-17 15,3 2 12-15,1 1-23 0,3 1 26 0,1 1-16 16,3 2 2-16,2 1-10 0,1-1-3 0,4-7-5 16,0 4-28-16,17 20 24 0,-5-16-20 15,4 0-2-15,0-7-20 0,4 2-1 0,1-3-92 16,2-6-45-16,-3 0-34 0,-13-3-33 0,7 0 17 15,20-10-153-15,-18 3-104 0,1-3-24 16,-2 0 43-16,-4-2 27 0,0 0 3 0,-1-3 53 16,-1 1 24-16,-3-3-16 0</inkml:trace>
  <inkml:trace contextRef="#ctx0" brushRef="#br0" timeOffset="155602.29">21929 16373 977 0,'-2'-7'319'16,"0"2"-20"-16,1 0-8 0,-2 2-33 0,1-1 17 16,1 1-31-16,0 1-28 0,0-1-20 0,0 3 3 15,1 3-4-15,-2 0-3 0,2 5 2 16,2 10-17-16,-2-6 5 0,0 7-2 16,8 26-26-16,-5-14-9 0,1-3-10 0,0 4-3 15,0-3-8-15,0 0-14 0,1 0-7 0,-1 0-8 16,2-2-30-16,0 4 12 0,-1-6-37 0,0-2-19 15,1-1-60-15,-1-7-29 0,-1-3-30 16,3 0 10-16,-1-4-90 0,0-2-57 0,-2-5-61 16,3 1 30-16,-7-2-225 0,0 0-5 15,10 0 30-15,-3 0 49 0,0 0 2 0,14-13 43 16,-8 6 52-16,2 3 2 0,0-1-14 0,-3 0 53 16</inkml:trace>
  <inkml:trace contextRef="#ctx0" brushRef="#br0" timeOffset="156330.86">22270 16731 526 0,'3'-3'365'0,"-1"-2"-58"16,1 1-34-16,-2 1 1 0,2-1 3 15,-2 1-33-15,-1-2 6 0,0 0-11 0,2 3-27 16,-4-3-24-16,1 0 5 0,0 1-26 0,1 4-26 16,0 0 1-16,-7-11-48 0,3 7 13 15,-2 1-3-15,0 2-10 0,2 0-1 0,-3 1 7 16,0 1-16-16,-2-1-1 0,-13 14 12 15,7-4-13-15,2 7 10 0,2-2 1 0,0 2-9 16,5 1-3-16,1 1-13 0,0 1-6 16,4-3-6-16,1-4 5 0,0-13-11 0,0 11 5 15,0 1-3-15,15 10-6 0,-8-16-6 0,-1-2-24 16,2-3-22-16,-2-1-21 0,1-1-7 16,0 1-17-16,16-11-16 0,-10 0-13 0,2-2 6 15,-6 5-26-15,4-8-22 0,-3 1 2 16,-1-1-22-16,2-2 4 0,-3 0 11 0,0 1 1 15,-4 0 31-15,0 3 6 0,0 3 4 0,-3 4 26 16,1-1 0-16,0 2 24 0,-1 3 17 16,-1-1-3-16,0 4 17 0,-4-1 54 0,3 1-5 15,-1 3 21-15,0 1-12 0,0-1 24 16,1 3 14-16,0 1-6 0,1 2 18 0,0 1-30 16,0 5-2-16,0 1 8 0,12 19-4 0,-7-20-8 15,2-1-13-15,0-3-11 0,2-1 14 16,0-4-19-16,0-2-6 0,-9-4-33 0,9 0-7 15,2 0-28-15,17-13-17 0,-12 5 5 0,0 0-51 16,-1-3-15-16,-2-6-13 0,-1 3-13 0,0-3-31 16,-4-6-1-16,0 2-16 0,0-3 10 15,-2 0-29-15,0 0 19 0,1-2 16 0,-3 0 15 16,0 1 15-16,-3 0 38 0,1 2 46 16,-2 13 7-16,0-5 45 0,0-2 26 0,0 3 13 15,0 4 27-15,0 0-16 0,0 2 24 0,0 1 3 16,-11-2 0-16,9 4 11 0,0 1-11 15,-1 1 25-15,1 1-2 0,-1-1 10 0,1 3-11 16,-2 0 2-16,1 0 38 0,0 3-21 16,1 2 9-16,0 2 20 0,-2 10-3 0,1 4 0 15,2 1 12-15,0 5-10 0,0 3-7 0,1-14 5 16,0 9-2-16,0 1-13 0,11 32-5 16,-5-29-32-16,1-1-9 0,-1-3-9 0,1 2 6 15,1 0-30-15,1-8-24 0,-2 2-22 16,1-10-39-16,0-4-39 0,2-3 6 0,-2-2-118 15,0-2-43-15,-8 0-56 0,13 0 27 16,14-13-192-16,-11 6-50 0,-2-4 3 0,2 1 47 16,0 0 38-16,-1 1 26 0,-1 1 16 0,2-3 34 15,1 5 44-15,-1-3 11 0</inkml:trace>
  <inkml:trace contextRef="#ctx0" brushRef="#br0" timeOffset="156811.36">22899 16687 712 0,'1'-2'339'0,"-2"-1"0"0,-1 0-5 16,0-1-44-16,1 1 5 0,-1-1-33 16,-1 0 2-16,-1 1-6 0,0-2-11 0,0 3-26 15,-2 0-20-15,1 0-23 0,-1-1-7 0,0 3-9 16,6 0-3-16,-12 0-27 0,-13 11 0 16,10-3 2-16,0 2 3 0,5 2-5 0,-5 7-13 15,3 1-5-15,2 1-10 0,1 0 1 16,3-1-25-16,0 2 6 0,5-5-14 0,1-1 15 15,0-8-19-15,0 2 6 0,0-1-11 16,14 8-19-16,-10-12 1 0,2-3-39 0,1-2-7 16,-1-2-34-16,9-4 6 0,1-2-24 15,-2-3-5-15,0-3-3 0,-1 0-28 0,1-1 5 16,-1-4-7-16,-3 1 6 0,1 0-9 0,-2 1 15 16,-1 2-10-16,-1 0 25 0,0 3 2 0,-4 3-9 15,1 1 33-15,-2 2 2 0,-1 2 17 16,2-1-1-16,-2 3 1 0,-1 0 33 0,1 0-4 15,0 2 10-15,-1 0-3 0,0 2 20 16,0 1 4-16,-2 0 2 0,3 2 17 0,-2 1-1 16,1 1-2-16,2 10 1 0,-2-7 7 15,0 4-6-15,0 2 1 0,14 19 3 0,-7-17-14 16,2 0-3-16,2-2 0 0,0-3-9 0,-1 1-15 16,2-3-9-16,-2-6-40 0,-1 0-40 0,-3-5-48 15,2 0 11-15,-8 0-103 0,0 0-32 16,17-10-77-16,-6-3 26 0,-6 1-237 15,1-6 21-15,-4 0 52 0,-2 4 3 0,2-3 52 16,-2 2 53-16,0 6-7 0,0-2 16 0,0-3 14 16,-14-15 5-16</inkml:trace>
  <inkml:trace contextRef="#ctx0" brushRef="#br0" timeOffset="157030.08">22773 16552 247 0,'-5'0'538'0,"1"0"-112"0,-1 0-64 0,1-1 13 0,-1 2-48 16,2-2-26-16,1 2-29 0,-1-4-21 15,2 3-39-15,1-1-21 0,2 0-27 0,0-1-37 16,2 0-14-16,2 2-12 0,-1-3-103 16,13 0-83-16,-5-3-55 0,3 3 12 0,0-5-273 15,-2 0-33-15,0 2 7 0,-3 2 29 0,-3-1 26 16,0 2 24-16,4-2 21 0,-2 0 17 15,1 3 17-15</inkml:trace>
  <inkml:trace contextRef="#ctx0" brushRef="#br0" timeOffset="157976.89">23430 16744 314 0,'1'-1'313'0,"-1"1"-52"15,0 1-39-15,2-1-7 0,-1 1-49 0,0-1-4 16,-1 0-14-16,2 0-11 0,-2 2 9 16,1-4-19-16,-1 4 10 0,1-1-10 15,-1-1-24-15,-1 0 4 0,2 1 25 0,-1 0-16 16,0-2-14-16,0 2 35 0,1 0-28 0,0-1-16 15,-1 0 18-15,0-1-9 0,0 1 7 0,0 0-19 16,0-2 6-16,0 5-9 0,0-3-10 16,0 0-8-16,1 0-6 0,0 0-18 0,-1 0-6 15,0 0-18-15,-1 0-3 0,1-1-2 16,0 2-1-16,0-1 2 0,0 0-1 0,0 0-20 16,0 0-8-16,0 0 1 0,0 0-4 0,0 0 23 15,0 0 2-15,0 0-27 0,0 0 29 0,0 0-47 16,0 0 14-16,0 0-3 0,0 0 7 15,0 0 20-15,0 0 3 0,0 0-21 0,0 0 5 16,0 0-14-16,0 0-5 0,0 0 25 16,0 0 14-16,0 0-20 0,0 0 17 0,0 0-7 15,0 0-14-15,0 0 4 0,0 0-11 0,0 0 27 16,0 0-7-16,0 0-5 0,0 0 8 0,0 0-7 16,0 0 15-16,0 0-4 0,0 0 0 0,0 0 4 15,0 0-23-15,0 0 2 0,0 0-13 16,0 0 21-16,0 0 6 0,0 0-13 0,0 0 9 15,0 0-3-15,0 0 4 0,0 0-19 16,0 0 24-16,0 0-17 0,0 0-4 0,0 0-5 16,0 0 42-16,0 0-31 0,0 0 35 0,0 0-22 15,0 0 6-15,0 0-22 0,0 0 17 16,0 0-18-16,0 0 21 0,0 0-13 0,0 0 10 16,0 0 5-16,0 0-25 0,0 0 5 15,0 0 24-15,0 0-44 0,0 0 42 0,0 0-25 16,0 0 2-16,0 0-8 0,0 0 8 15,0 0-11-15,0 0-6 0,0 0-13 0,0 0 0 16,0 0-29-16,0 0 4 0,0 0-29 16,0 0-13-16,0 0-42 0,0 0-17 0,0 0 16 15,0 0-152-15,0 0-96 0,0 0-7 0,0 0 56 16,0 0 8-16,0 0 27 0,0 0 28 16</inkml:trace>
  <inkml:trace contextRef="#ctx0" brushRef="#br0" timeOffset="159182.43">22844 16755 759 0,'-2'-1'276'0,"2"2"-51"0,2-1-7 16,-2 1-19-16,-3 0-2 0,3-1-4 0,0 2-31 15,-1-1-11-15,1 0 0 0,-1-2-13 16,1 2 29-16,1 0-23 0,-1 0-15 16,1-1 32-16,-1 2-2 0,3-2-10 0,-2 1 6 15,1 2-6-15,2-3 0 0,0 1-10 0,1-1-10 16,1-1-3-16,2 0-13 0,-3 0-9 0,4 1 0 16,23-10-12-16,-11 4-8 0,-1 0-14 15,0-3-10-15,0 2 3 0,-2-1-12 0,2 2 3 16,-2-3-1-16,-2 1-8 0,-2 0-8 15,-1-1-3-15,-1 1-4 0,-2 3-2 0,-5-2-3 16,0 1-1-16,-1 4 0 0,-2-2-17 16,0 2 1-16,0-1 8 0,0 0-11 0,-1 1 11 15,-1-1-12-15,0 3-5 0,0 0 15 0,0 0-6 16,0 0-1-16,0-7-4 0,-11-2-3 16,7 6 0-16,-1 1 7 0,1-1-3 0,-2 1-5 15,0-1 5-15,-1 1-4 0,1 0 4 0,-9-3-10 16,3 2-1-16,1 3 0 0,1-2 9 15,2 2-4-15,0-2-3 0,0 2 7 16,2 0 0-16,0 0-7 0,0-1 0 0,6 1 2 16,0 0 4-16,-9 0 6 0,-4 0-7 0,-12 10 1 15,16-8 3-15,0 1-6 0,0-1-7 0,2 0 5 16,1 1 7-16,-7 2 2 0,1 0-4 16,4 0 5-16,1-3-13 0,0 1 7 0,2 1-2 15,0 0 4-15,1 0 1 0,-4 8-3 0,2-7 0 16,-1 1 1-16,2 0 2 0,3 0 14 15,0-1-2-15,-1-2 3 0,1 2 6 0,2 0 11 16,-2 2-16-16,1 0 5 0,0-2 5 0,1 2-5 16,0-7 15-16,0 0-10 0,0 8-6 15,0 5 5-15,0 2-8 0,0-4 23 0,11 17-6 16,-5-13 2-16,-3-4-15 0,2 0-7 16,-2-2 8-16,4 1 2 0,-2 0 1 0,0-1 6 15,-2-2-10-15,1 1 5 0,-1-2 10 0,0-2-9 16,-1 3-8-16,1-2 6 0,-1-3-2 15,0 4-1-15,0-1-11 0,1 1-1 0,0-1 7 16,-1-1 4-16,0 2-11 0,1-4 15 16,0 3 7-16,1-1 11 0,1-1-7 15,0-2-4-15,10 6-8 0,-15-7 9 0,12 0-4 16,-2 0-4-16,2 0-9 0,-2 0-3 0,4 0 27 16,3 0-14-16,17-10 13 0,-14 7-10 15,-3 1 3-15,-2 2-20 0,2-4-2 0,1 2-5 16,-4 1 15-16,-1 1 4 0,-4 0-25 15,1-3 9-15,0 3 5 0,-2-1 4 0,-1 0-7 16,1 1-2-16,-2 0-1 0,-1 0 13 0,1-1-23 16,-1 1 3-16,-5 0 5 0,0 0-7 15,8 0-1-15,-8 0-27 0,7 0-10 0,-7 0-9 16,8 0-11-16,-8 0-14 0,7 0-19 0,6-9-21 16,-9 3-27-16,7-2-33 0,-2 3 16 15,-2-1-115-15,-1 0-44 0,-1 1-41 0,3-7 33 16,3 1-264-16,0 1 44 0,0-1 44 15,0 0-1-15,1 0 37 0,1 4 67 0,-1 0 28 16,5 3 22-16,-5-2 27 0,1 1 16 0,4-2 8 16</inkml:trace>
  <inkml:trace contextRef="#ctx0" brushRef="#br0" timeOffset="159747.12">23681 16708 288 0,'-1'-1'440'0,"0"1"-78"16,1 0-30-16,0-1-1 0,0 2-52 0,-1 0-36 15,-1-1-9-15,1 3-32 0,-1-3-30 16,0 0-18-16,0 1 28 0,0 0-25 0,-1 1-1 16,-2-1-3-16,2 1-15 0,0-1-3 0,0 0-3 15,-1 1-15-15,1-1 10 0,0 0-7 0,0 0-13 16,-1 0-3-16,-1 0-1 0,0-1-9 0,5 0 0 16,0 0-13-16,0 0-3 0,-7 0-3 15,7 0-19-15,0 0 15 0,-7 0-14 16,7 0 6-16,0 0-20 0,0 0-1 0,-6 0-2 15,6 0-10-15,0 0-5 0,-7-9 10 0,8 9-8 16,2-2-8-16,1 2-1 0,-1 0-9 0,0 3 2 16,1 0 5-16,2-2-3 0,-2 4 0 15,0-2-4-15,6 14-10 0,-5-11 11 0,-2 2 0 16,-1-1 3-16,-1 1-10 0,-1-3 3 16,1-1-9-16,-1-4 11 0,0 0-1 0,0 7-2 15,0-7-4-15,0 5-2 0,0-5 15 0,-12 13-7 16,8-13-5-16,-1 2-2 0,1-2 5 15,-1 0 2-15,1 0-14 0,0-2-26 0,0 0-24 16,2-1-30-16,-1 3-1 0,1-2 7 16,1 0-82-16,1-3-12 0,0 2-35 0,3 0-29 15,-1-3-30-15,6-5 29 0,0-1-212 0,-1-1-24 16,5 2 12-16,0-1 35 0,-4 1 29 16,4 1 27-16,-1 3 50 0,-2 1 14 0,8-4 20 15,0 3-6-15</inkml:trace>
  <inkml:trace contextRef="#ctx0" brushRef="#br0" timeOffset="160191.94">23983 16540 422 0,'-4'-2'342'0,"2"1"-22"0,-1 0-37 0,0-1 6 15,1 1-20-15,-2 0-6 0,1-1-20 0,2 0-29 16,0 2 4-16,2 0-4 0,1-1-5 0,3 2-12 16,1-1 5-16,11 2-22 0,3 0-8 0,-10-2-15 15,9 0-15-15,29 5-12 0,-19-4-12 16,0 1-17-16,2-2 3 0,-1 2-22 0,1-2-28 16,-5 1-26-16,-14-1-37 0,4 0 1 15,3 0-82-15,-2 0-16 0,-4 0-54 0,-2 0-31 16,-4 0-25-16,-7 0 20 0,0 0-198 15,0 0-90-15,13-6 37 0,-14 6 32 0,-2 0 27 16,0-2 32-16,-2 2 22 0,0-1 24 0,-1 0-17 16</inkml:trace>
  <inkml:trace contextRef="#ctx0" brushRef="#br0" timeOffset="160416.75">24228 16543 345 0,'-5'2'339'0,"-1"1"-2"0,1-2-6 16,0 4-17-16,-2 7-25 0,-3-1-39 0,2 0 43 15,0 4-11-15,2 3-12 0,1 1-13 0,1 3-11 16,-1 6-9-16,1-2-13 0,1 1-31 16,1-1-26-16,1 0-17 0,-2 1 3 15,-2 0-25-15,4-1-15 0,1-15-13 0,0 6 0 16,0 0-30-16,0 0-50 0,0-3-29 0,0-3-27 16,0 0 5-16,0-4-100 0,0-7-60 0,12 10-42 15,-7-10-38-15,0-3 25 0,-1 1-251 16,1 1 12-16,10-10 32 0,-3 0 35 0,0 1 62 15,2-3-2-15,-3-2 25 0,1 3 17 16,1-3 32-16</inkml:trace>
  <inkml:trace contextRef="#ctx0" brushRef="#br0" timeOffset="161220.21">24357 16606 909 0,'-1'-5'312'0,"-3"2"-35"15,2 0-36-15,0-1 3 0,-1 2-30 0,0 1-1 16,2 1 4-16,-2 3-24 0,1-1-11 16,0 3 16-16,2 1-18 0,-3 11 3 0,0 1 0 15,2 4-6-15,1-10-14 0,0 5 2 16,0 5-14-16,0 2-9 0,0 2-2 0,0 3-2 16,12 23-22-16,-10-27-7 0,1-7-15 15,-2 1-2-15,0-5-20 0,1-4-3 0,-1-1 1 16,2-3-2-16,-2 1-21 0,0-2 2 15,0 0-9-15,0-4 13 0,-1 2-16 0,0-3 3 16,0 1-1-16,1-1-3 0,-1-1-19 16,1-2 12-16,-1-1-15 0,0 1-10 0,2-1-9 15,-2-2-18-15,2 0 0 0,0 0-11 0,2-10 0 16,-1 4 6-16,3 0-4 0,0-3-12 16,0 1 3-16,3 2 3 0,0-2 12 0,2 3-6 15,1 2 14-15,-3 2-5 0,-2 2 3 0,1 1-4 16,-1 0 15-16,-1 1-18 0,0 2 10 15,-6 1 7-15,19 14-14 0,-8-5 10 0,-3 4 5 16,2 1 20-16,-2 3-8 0,0 0 14 16,1 0 1-16,0 0-3 0,-2 0-1 0,3-2-4 15,-3-1 4-15,-3-4-14 0,0-2 17 16,2 0-4-16,-3-5 12 0,-1 1-1 0,2-3-7 16,1-1-9-16,-5 0 6 0,0 0 3 0,0 0-24 15,7 0 10-15,16-19-25 0,-12 7-1 0,-2-5-5 16,1 4-12-16,-1 0-4 0,-4-4 15 15,0-1-15-15,4 4 34 0,-3-1-12 0,-1 5 4 16,-2 3 0-16,0-2 10 0,-1 4-16 0,-1 0 6 16,1 0 10-16,-1 3-13 0,0 0 3 15,-1 2 9-15,0 0 12 0,-2 0 3 0,0 3 12 16,0 2 2-16,1-2 19 0,-1 4-6 0,1-1 0 16,0 1 13-16,-1 9-6 0,2-6 9 15,0 2 5-15,0-2-16 0,0 3 5 0,11 12-1 16,-7-15-9-16,2-5-7 0,-1 2 7 0,7 1 7 15,-3-6-16-15,1 1 9 0,-2-3-30 16,-8 0-8-16,9 0-5 0,16-12-11 0,-9 4-3 16,-2-2-11-16,-1 1 0 0,-1-6-9 0,-3 1 9 15,1-1-14-15,-4 1 1 0,-1-3 3 16,-1 3 11-16,-3 1 3 0,-1 6-3 0,0 0-8 16,0-1 15-16,-14-11 14 0,4 10-9 0,-5 1 3 15,6 1-11-15,-2 6 17 0,-2-4-3 16,0 4-2-16,2-2 2 0,1 3-10 0,0 0-31 15,10 0 5-15,-6 0-69 0,6 0-42 16,-9 0-49-16,2 0-19 0,7 0 21 0,-8 0-177 16,8 0-92-16,0 0 20 0,-8-1 32 15,8 1 28-15,0 0 45 0,4 1 38 0,0 1-6 16,0-1 11-16,9 8 19 0</inkml:trace>
  <inkml:trace contextRef="#ctx0" brushRef="#br0" timeOffset="161682.25">25096 16760 283 0,'3'-6'424'0,"0"1"-46"0,0 1-60 16,0 2-48-16,-1-3-6 0,-1 3-17 0,1-1-28 15,-2-2-51-15,-1 4 29 0,0 2-34 0,-2-1-19 16,-2 2 24-16,0 1-25 0,-8 5-19 15,2-1 11-15,-1 7-20 0,1 0 2 0,0-3-24 0,2 2-10 16,-1 0-10-16,3-2-15 0,1 0-3 16,3-4 13-16,0 0-18 0,1 0-1 0,2-3 15 15,0 0-27-15,0-4-18 0,0 0-2 16,0 0-3-16,13 5 1 0,-7-5-4 0,0 0 0 16,2 0-90-16,-1 0 12 0,1 0 6 15,0 0-14-15,5 0 8 0,-1 0 8 0,17-9-4 16,-14 9 7-16,-4-1-1 0,0-1-3 0,-3 1 23 15,-8 1 13-15,0 0 0 0,8 0-4 0,-8 0 30 16,9 0-2-16,3 15 33 0,-11-10-4 16,-1 0 19-16,-1 0-5 0,-1 2 16 0,-1-3 6 15,-4 8-5-15,-1-1 11 0,-3-1-6 16,0 0-8-16,-3-2-2 0,-1-1 3 0,2-1-10 16,-2-2 7-16,0-3-23 0,5 0-21 0,10-1-6 15,-12 0-2-15,3 0-64 0,-3 0-70 0,-10-14-24 16,10 6-48-16,7 2 18 0,0-2-181 15,1 3-106-15,2-1 36 0,2-3 46 0,0 3-5 16,0 6 25-16,0 0 48 0,0 0-2 16,12-16 41-16</inkml:trace>
  <inkml:trace contextRef="#ctx0" brushRef="#br0" timeOffset="162100.98">25273 16894 832 0,'6'-1'304'0,"1"2"-28"0,-1-1-29 15,1-1-27-15,2 1-3 0,-2-2-30 16,12-6-30-16,-8 6-1 0,4-4-7 16,-3 2-19-16,2-1-13 0,0-4 1 0,-3 1-1 15,-1-1-37-15,1-3-10 0,-2 2-20 0,0 0 19 16,-3 0-20-16,-1 1-13 0,-1 1 17 0,-2 1-9 15,-2 7 18-15,0-5 5 0,0 5-20 16,0-7-4-16,0 7-5 0,0 0 13 0,-13-14-5 16,5 14 23-16,1 0 5 0,-7 6-4 15,5-6 23-15,-16 15-11 0,13-7 18 0,-3 4 0 16,1 7 0-16,3-3-8 0,0 0 3 0,3 1-1 16,1 1-5-16,3-2-4 0,3-3-12 15,1-2-5-15,0-11-3 0,0 7-9 0,0 4-11 16,15 9-23-16,-9-15-30 0,4-2-24 0,-1-2-27 15,-1 0 6-15,2-1-83 0,-3 0-34 16,-7 0-24-16,11 0-27 0,4 0-73 0,10-12 29 16,-11 6-170-16,2 0-36 0,-7 1 35 15,0 1 31-15,-4 3-4 0,1-2 45 0,7-7 56 16,-7 6-3-16,0 0 17 0,-1 1 23 16</inkml:trace>
  <inkml:trace contextRef="#ctx0" brushRef="#br0" timeOffset="165602.71">26256 16701 224 0,'0'0'197'0,"0"-14"-20"0,0 14-13 16,0 0-28-16,13 0 1 0,-13 0-26 0,0 0 19 16,0 0-8-16,0 0-5 0,0 0-4 15,0 0-8-15,0 0-1 0,0 0-17 16,0 0 2-16,0 0-2 0,0 0 3 0,0 0-16 15,0 0-13-15,0 0 11 0,0 0-5 0,0 0-8 16,0 0-21-16,0 0 8 0,0 0-6 16,0 0-8-16,0 0-4 0,0 0 7 0,0 0-9 15,0 0 17-15,0 0-8 0,0 0 15 0,0 0-18 16,0 0 2-16,0 0-2 0,0 0 14 16,0 0-25-16,0 0 12 0,0 0-9 0,0 0 8 15,0 0-18-15,0 0 4 0,0 0-6 0,0-12 4 16,0 12 16-16,0 0-19 0,0 0 9 0,0 0-3 15,0 0-8-15,0 0-5 0,0 0 18 16,0 0-8-16,0 0-10 0,0 0 7 16,0 0-4-16,0 0-2 0,0 0 6 0,0 0 8 15,0 0-11-15,0 0-2 0,0 0 0 16,0 0-3-16,0 0-14 0,0 0 15 0,0 0 1 16,0 0 1-16,0 0-12 0,0 0 11 0,0 0 2 15,0 0-3-15,0 0-3 0,0 0-4 16,0 0-3-16,0 0-2 0,0 0 5 0,0-13 7 15,0 13-3-15,0 0 11 0,0 0-4 0,0 0 14 16,0 0-11-16,0 0-6 0,0 0-9 16,0 0 16-16,0 0 11 0,0 0-31 0,0 0 4 15,0 0-1-15,0 0 1 0,0 0-5 16,0 0 4-16,0 0 6 0,0 0 11 0,0 0-3 16,0 0-9-16,0 0 2 0,0 0 2 0,0 0-12 15,0 0-1-15,0 0 26 0,0 0-11 16,0 0-20-16,0 0 4 0,0 0 16 0,0 0-17 15,0 0 11-15,0 0 7 0,0 0-13 16,0 0-3-16,0 0-4 0,0 0-3 0,0 0 12 16,0 0-5-16,0 0 22 0,0 0-13 0,0 0-1 15,0 0-7-15,0 0-8 0,0 0 18 16,0 0-3-16,0 0 8 0,0 0-17 0,0 0 5 16,0 0 12-16,0 0-11 0,0 0 1 15,0 0 19-15,0 0-15 0,0 0-3 0,0 0 12 16,0 0-25-16,0 0 20 0,0 0-13 0,0 0 20 15,0 0-20-15,0 0 8 0,0 0 18 16,0 0-6-16,0 0-26 0,0 0 17 0,0 0-12 16,0 0 17-16,0 0-22 0,0 0 13 15,0 0-4-15,0 0-13 0,0 0 7 0,0 0-3 16,0 0 18-16,0 0-19 0,0 0 14 0,0 0 1 16,0 0-5-16,0 0 13 0,0 0-15 0,0 0 13 15,0 0 1-15,0 0-7 0,0 0 1 16,0 0 6-16,0 0-17 0,0 0 5 0,0 0-4 15,0 0 25-15,0 0-22 0,0 0-11 0,0 0 12 16,0 0 16-16,0 0-19 0,0 0 18 16,0 0-22-16,0 0 11 0,0 0-5 0,0 0 4 15,0 0-7-15,0 0-2 0,0 0 6 0,0 0 13 16,0 0-11-16,0 0 5 0,0 0-12 0,0 0 0 16,0 0 18-16,0 0-12 0,0 0 2 15,0 0-5-15,0 0 9 0,0 0-1 0,0 0-7 16,0 0-7-16,0 0 17 0,0 0 0 15,0 0-9-15,0 0 9 0,0 0-10 0,0 0 13 16,0 0-6-16,0 0 0 0,0 0-4 0,0 0-1 16,0 0 8-16,0 0 5 0,0 0-19 0,0 0-5 15,0 0 19-15,0 0-10 0,0 0 8 16,0 0-2-16,0 0-3 0,0 0-2 0,0 0 10 16,0 0-5-16,0 0-8 0,0 0 14 15,0 0-15-15,0 0 3 0,0 0-8 0,0 0 17 16,0 0-8-16,0 0 17 0,0 0-12 0,0 0-3 15,0 0-3-15,0 0 2 0,0 0 0 16,0 0 11-16,0 0-17 0,0 0 0 0,0 0 2 16,0 0 13-16,0 0-2 0,0 0-6 0,0 0 3 15,0 0-13-15,0 0 7 0,0 0 3 16,0 0 11-16,0 0-10 0,0 0-7 0,0 0 20 16,0 0-4-16,0 0-8 0,0 0-3 0,0 0-3 15,0 0 10-15,0 0-12 0,0 0 2 16,0 0 1-16,0 0 6 0,0 0 1 0,0 0-18 15,0 0 13-15,0 0 5 0,0 0 3 16,0 0-37-16,0 0-5 0,0 0-16 0,0 0-21 16,0 0-25-16,0 0-21 0,0 0 11 15,0 0-171-15,0 0-114 0,0 0-19 0,0 0 53 16,0 0 20-16,0 0 38 0,0 0-21 0,-19-9 2 16</inkml:trace>
  <inkml:trace contextRef="#ctx0" brushRef="#br0" timeOffset="168458.37">26339 16774 242 0,'0'0'275'0,"0"-12"-48"0,0 12-20 16,0 0-20-16,0-14-22 0,11-3-12 15,-14 14-8-15,-7-9-9 0,2 5 1 0,-1-3-8 16,2 3-21-16,2 2-9 0,-4 0 10 0,-3-2-31 15,1 4 0-15,1-1 5 0,0 3-3 0,1 0-5 16,9 1 17-16,-10 0-30 0,-4 0 0 16,-20 15 20-16,16-5-4 0,2 3-8 0,-4 2 18 15,4 3-1-15,3 2 18 0,1 2-15 16,1 1-10-16,2-2 32 0,3 3-8 0,1 0-21 16,4 0-6-16,1-14-6 0,0 7 0 0,14 22-15 15,-3-23 15-15,4 2-39 0,2-6 24 16,2-1-39-16,2-3-2 0,0-1-53 0,3-2-62 15,0-5-25-15,1 0-21 0,-14 0-50 16,7 0 17-16,20-10-204 0,-14 7 30 0,-1-1-94 16,-2-1 31-16,-6-2 46 0,3 2 30 0,-1-2 35 15,-3 2 8-15,1 0 3 0</inkml:trace>
  <inkml:trace contextRef="#ctx0" brushRef="#br0" timeOffset="168914.61">26510 16895 219 0,'-2'-1'313'0,"-2"1"-35"0,3 1-4 16,0-2-34-16,1 2-7 0,0-1-9 0,2 2-20 15,0-1-23-15,1 0-38 0,1 0 4 16,3 0-15-16,-1 0-29 0,1-2-12 0,1 1 3 15,3 0-18-15,2 0 4 0,2 0-26 0,1 0 6 16,18-10-6-16,-16 5-16 0,-4 0 16 16,2 0-18-16,-4-2-5 0,-2 3 7 0,-3-1-23 15,-2 1-3-15,-1 0 3 0,-1-1 6 0,-2 0-5 16,0 1-17-16,-1 0 11 0,0-1-5 0,0 5 1 16,0 0 2-16,0-6 16 0,0 6-29 15,-21-20 14-15,11 19-9 0,1-3 2 0,0 2 3 16,-1 1-6-16,1 1 2 0,0 0 14 15,-5 0-6-15,-16 11 5 0,16-4 17 0,0 3-3 16,1 0 1-16,2 1-6 0,-1 5 2 0,0-4 31 16,3 4-37-16,2 0 13 0,2 0 11 15,5-2-11-15,-1-3-14 0,1 2 22 0,0-8-29 16,12 16 16-16,-1-10-17 0,3-2-10 16,-2-1-20-16,3-4-45 0,1-4-27 0,-10 0-28 15,8 0-33-15,5 0 14 0,2 0-99 0,20-14-71 16,-17 10-108-16,-5-2 29 0,-2 1 28 15,2-2-3-15,-4 0 28 0,-2-1 12 0,-4 4 1 16</inkml:trace>
  <inkml:trace contextRef="#ctx0" brushRef="#br0" timeOffset="169290.9">26768 16777 231 0,'1'0'347'0,"0"3"-43"0,1 1-25 0,1 3-35 16,4 5-16-16,2 3-20 0,-4 0-9 0,4 1-22 16,0 1-34-16,1-2-3 0,-1 2-18 15,-2-3 11-15,4 1-25 0,-3-2 10 0,0 2-11 16,0-4-24-16,-1-4-2 0,-1 0-4 16,-4 0-22-16,0-4 13 0,2 1-5 0,-3-2 14 15,0 1-33-15,-1-3 4 0,0 0 18 0,0 0-6 16,0 0-4-16,-15 10-25 0,10-8 26 15,0-2-28-15,-9-6 10 0,3 8-18 0,11-2-2 16,-9 0 34-16,0 0-6 0,9 0-4 16,-16-12 6-16,14 8-7 0,1 0-4 0,0-2-18 15,2 0-4-15,-1 0-10 0,0-1 1 0,12-14-31 16,-2 9-29-16,-1-2-23 0,2 0 1 0,2 2-6 16,2-2-22-16,-1 1-33 0,-2 0-14 15,4 2-34-15,0 1 17 0,-2 2-140 16,-2-3-116-16,-2 4-2 0,-2 3 51 0,6-1 28 15,-6-1-7-15,-3 1 14 0,-1 2 5 0</inkml:trace>
  <inkml:trace contextRef="#ctx0" brushRef="#br0" timeOffset="169618.64">27059 16675 298 0,'-1'-2'416'0,"1"-1"-63"0,1 1-36 0,0-1-12 16,-1 1-41-16,1 2-9 0,1 0-22 0,-2 1-27 16,1 1 14-16,0 2-18 0,0 0-9 15,0 2-17-15,-1 15 2 0,0-12-28 0,0 7-12 16,0 3 9-16,0 3-18 0,0 2-20 16,0 0 6-16,0 1-9 0,0-1-2 15,0 1-23-15,0-2 9 0,0-1-15 0,0-1 1 16,0-3-18-16,4 13-1 0,-1-19-1 0,-1-5-13 15,1 1-4-15,-1-3 0 0,1 0-36 0,2-1-18 16,-2-2-29-16,0 0 4 0,1 1-81 16,1-2-6-16,-1-1-35 0,1 0-39 0,3 0-24 15,1 0 20-15,6-15-152 0,-3 8-128 16,-5-1 31-16,2-2 33 0,0-1 28 0,0-1 27 16,-2 0 25-16,-1 4 7 0,-1-1 32 0,-1 1-26 15</inkml:trace>
  <inkml:trace contextRef="#ctx0" brushRef="#br0" timeOffset="169996.48">27055 16856 237 0,'-4'0'373'15,"1"3"-73"-15,0-4-44 0,2 1-32 0,-1 1-24 16,3 0-21-16,0-1-14 0,1 0-12 0,0-3-17 15,3 3-11-15,-1-1-14 0,4-1-24 16,-1 2 8-16,11-2-37 0,0-1 9 0,4-1 1 16,-5-1-29-16,-2 3 1 0,1 0-13 0,2-3 4 15,-6 2-5-15,-1-2-1 0,-2 4-9 16,-3-1 6-16,-1 2-18 0,-2-2 14 0,2 2 3 16,-1 0-11-16,-4 0 14 0,0 0 12 0,0 0-2 15,0 0 12-15,11 14 14 0,-5-2-7 0,-2 4 0 16,1-3 7-16,-1 7 18 0,1-1-15 15,-1-2 0-15,3 1-4 0,-3-3 2 0,2 1-12 16,-3-6-2-16,2 0-5 0,-2-2-12 16,-1-1 9-16,0-2-48 0,1-2-1 0,-1 0-58 15,-1-1-39-15,1-1-37 0,-2-1-47 0,0 0 17 16,0 0-215-16,0 0-51 0,9-11 57 0,-7 5 27 16,0 0 7-16,2-8 2 0,-2 1 14 15,-1 2 2-15</inkml:trace>
  <inkml:trace contextRef="#ctx0" brushRef="#br0" timeOffset="170144.91">27326 16670 523 0,'-5'-3'283'0,"1"-1"-51"0,1 2-30 0,-2-1-15 16,2 3-38-16,-2-2-44 0,1 1-42 0,1 0-56 15,1 1-1-15,-2 0-220 0,3 0-108 0,-1 1 11 16,1 0-8-16,0 2-11 0</inkml:trace>
  <inkml:trace contextRef="#ctx0" brushRef="#br0" timeOffset="170608.74">27505 16798 445 0,'3'-2'325'0,"-2"0"-50"0,2-1-11 0,-1-1-29 15,1 0-13-15,0 0-2 0,-1-1-27 0,1-1-30 16,-1 0-8-16,-2 1-11 0,1 0-8 0,1-2-13 16,-2 2-4-16,0 5-40 0,0 0 0 15,0-7 3-15,0 7-5 0,0-6 3 0,-13-2-14 16,9 5-5-16,0 2-16 0,-1 1 35 0,0-1-24 15,0 3 6-15,-7 5 6 0,2-1-8 16,-1 2 15-16,2 3 9 0,2 1 5 0,2 2 8 16,0 0-22-16,1 3-7 0,3 1 11 15,0-4-20-15,1-5-6 0,0 5 9 0,0 4 2 16,0 1-22-16,11 21 9 0,-6-19-14 0,-1 1 2 16,1 0 3-16,-3-3-20 0,5 3 9 15,-2-2-10-15,-2 1-5 0,2 3 14 0,-3-6-6 16,1-1-2-16,-1-1-12 0,-2-9-1 0,0 1 2 15,0 1 8-15,0 1-15 0,0-3-9 0,-11 8-18 16,8-11-38-16,0 1 7 0,0-2-72 0,0 1-31 16,-2-3-35-16,1 1-41 0,0-2 22 15,-1-2-206-15,1-1-83 0,-1 1 33 0,-5-8 58 16,3-1 19-16,1-2 34 0,-1 0 26 16,2-1-6-16,-2 0 10 0</inkml:trace>
  <inkml:trace contextRef="#ctx0" brushRef="#br0" timeOffset="170821.58">27375 16987 891 0,'5'0'280'16,"-1"-3"-34"-16,1 0-27 0,1 0-20 0,10-1-30 15,-4 3-38-15,4-4-11 0,0 0-56 0,2 3-23 16,-5-1-26-16,4-1-14 0,-3-2-30 15,3 2-19-15,-1 0-26 0,0 1 1 0,-2 0 7 16,-3 0-105-16,-2 1-33 0,5-5-22 0,-5 0-30 16,-1 2-35-16,-1-1-1 0,-2 1-17 15</inkml:trace>
  <inkml:trace contextRef="#ctx0" brushRef="#br0" timeOffset="171037.34">27662 16866 222 0,'2'-5'236'0,"-2"0"8"0,1 1-18 15,-2 1 5-15,2-1-7 0,-1 0-3 0,1 1-39 16,-1 1-10-16,-1 0 21 0,0 1-14 15,0 2-12-15,-2 2 21 0,2 0-10 0,0 3-21 16,0 2 5-16,-2 9 5 0,1 5-22 0,2-13-7 16,0 7-12-16,0 2-34 0,0-1 23 15,0 3-6-15,0-3-31 0,0-1-11 0,0-1-1 16,0-3-36-16,0-2 3 0,11 8-5 16,-8-17-107-16,1-1-44 0,0 1-51 0,0-2-38 15,-1 1 11-15,3-4 15 0,2-7-165 16,1 0-74-16,0 0 30 0,-4-3-13 0,3-2 26 15,-2-2 51-15,0-1 19 0,0-3 8 0</inkml:trace>
  <inkml:trace contextRef="#ctx0" brushRef="#br0" timeOffset="171179.32">27762 16734 328 0,'-3'-4'323'0,"0"-1"-51"0,1 2-23 15,-7-8-36-15,2 4-39 0,-2 4-15 0,3-1-19 16,2 2-37-16,1 1-46 0,0 1-28 0,-1 0-67 15,4 0 3-15,0 0-182 0,0 0-122 16,0 0 23-16,0 0 13 0,-3 10-22 16</inkml:trace>
  <inkml:trace contextRef="#ctx0" brushRef="#br0" timeOffset="171514.76">27934 16841 317 0,'2'-1'370'16,"0"1"-59"-16,0 0-26 0,-2-3-14 0,0 1-22 15,0 0-7-15,0 0-34 0,-1 0-24 16,-1 0 4-16,1 0-18 0,-2-3-18 0,0 5-26 16,-1 0-13-16,-1 0 26 0,0 0 13 0,-1 0-47 15,-7 7 19-15,0 1 18 0,0 6-21 0,2 1 2 16,1-1-6-16,-1 2 2 0,4 2-5 15,1-1-10-15,6 1-11 0,-3 1-8 0,0 0-9 16,3-5 0-16,0-6-19 0,0 4 0 0,0-2-23 16,17 9-21-16,-8-9-21 0,2-6-33 15,3 2 3-15,3-3-99 0,-2-3-15 0,-5 0-31 16,3 0-10-16,3 0-21 0,24-13 21 0,-20 5-120 16,1 3-78-16,-2-2-54 0,-1 0 32 15,0 0 26-15,2 2 9 0,-10-1 25 0,4 2 19 16,4-1 33-16</inkml:trace>
  <inkml:trace contextRef="#ctx0" brushRef="#br0" timeOffset="171959.33">28249 16912 665 0,'-4'-3'316'0,"2"1"-21"16,-6-10-12-16,-1 8-25 0,-2-1-9 15,4 5-14-15,1-5-41 0,-2 5 16 0,3-1-31 16,-3 1-17-16,8 0-7 0,-6 0-14 0,-3 0-16 15,-15 15 26-15,12-5-27 0,-1 1-6 0,1 2-14 16,2-1-4-16,1 2-2 0,3-1-15 16,2 3 0-16,0-1-17 0,4-2-5 0,0-5-2 15,0 3 10-15,0-11-22 0,0 7-4 16,0-7-34-16,11 15-23 0,-6-13 15 0,0 3-1 16,2-4-53-16,-1-1-42 0,1 0-2 0,2 0-18 15,1 0 16-15,17-14-1 0,-16 7-19 16,0-2 10-16,-1-2-15 0,0 0-6 0,0-1-9 15,-1-3 24-15,-4 3 21 0,0 4 17 0,-1 2-13 16,-3 1 31-16,0 0 27 0,0 0 4 16,-1 3 6-16,0 0 23 0,0 1 1 0,0 1 15 15,0 0 23-15,-5 2 9 0,3 1-9 0,0 0 20 16,1 1-10-16,0 1 26 0,0 1-8 16,1 1-10-16,1 0 12 0,0-3-24 0,-1 4-9 15,0 1 5-15,16 11 9 0,-6-9-11 16,-3-3-13-16,0-3-31 0,0-2-20 0,2-1-19 15,-4 0-25-15,1-2-34 0,-1 0-14 0,1 0-39 16,-6 0 14-16,0 0-108 0,10 0-70 16,-2 0-85-16,-1 0 7 0,15-12 32 0,-12 10 44 15,-1-3 15-15,-2 2 5 0</inkml:trace>
  <inkml:trace contextRef="#ctx0" brushRef="#br0" timeOffset="172239.32">28392 16704 424 0,'-1'-2'332'0,"0"-1"-32"15,2 2-17-15,-3-1-17 0,1 3 12 16,-1 1-22-16,0 1-19 0,0 1-28 0,0 1 16 16,-1 10-15-16,-1 3-9 0,2 0-3 0,-2-1-2 15,3 6-15-15,1-3-6 0,0-7-10 16,0 6-11-16,13 25-18 0,-6-18-10 0,-2-1-12 15,3-4-10-15,-2 3-9 0,-1-4-17 16,1-1-20-16,-1-3-24 0,-2-3-41 0,2-4-31 16,-2-1 5-16,0-3-101 0,-1-2-72 0,-1-1-59 15,-1-2 26-15,0 0-253 0,0 0-7 0,0 0 36 16,19-18 32-16,-11 5 42 0,-2 0 22 16,1 1 27-16,-2-5 4 0,2 3 31 0</inkml:trace>
  <inkml:trace contextRef="#ctx0" brushRef="#br0" timeOffset="172441.61">28397 16880 483 0,'-4'-1'388'0,"0"0"-45"16,3 1-26-16,-1-2-4 0,2 2-70 0,0-1-43 15,2 1-30-15,1 0 10 0,1 0-55 0,2 0 2 16,0-2-55-16,10 0-51 0,-3 0-43 15,6-2-48-15,0 1-39 0,2 1 8 0,-7-1-230 16,3 0-52-16,-1-2 24 0,-16 5 26 16,11 0-10-16,-3 0 35 0,-1 0 11 0</inkml:trace>
  <inkml:trace contextRef="#ctx0" brushRef="#br0" timeOffset="172834.52">28625 16961 430 0,'3'2'359'0,"-1"1"-64"16,1 0-20-16,1-2-34 0,2 2-23 0,-1-3-29 16,2 0-15-16,-1 0-34 0,0-3-5 15,1 3-35-15,0 0 13 0,18-12-33 0,-11 5-10 16,0-3 11-16,-1 3-24 0,0-1-20 15,-2-3 4-15,-5 3-2 0,2-4 3 0,-2 3-9 0,1 2-9 16,-2 1 6-16,-5-1-6 0,0 7-7 16,0 0 15-16,0 0-15 0,0-8 20 0,-14-1-24 15,9 9 27-15,1 0 6 0,-1 0-2 16,-2 3 34-16,-6 6-1 0,-1 3-17 0,-1 1-7 16,1 3-5-16,1-1-4 0,2 2 39 0,3 1-9 15,2 0-8-15,-1-1-7 0,4-2-5 16,3-3-6-16,0-12-5 0,0 10 3 0,0 2-4 15,18 7-108-15,-10-12-30 0,8-2-30 0,-5-3-28 16,1-2-39-16,-1 0 18 0,5 0-157 16,1 0-105-16,21-14 16 0,-19 8 17 0,-1 0 25 15,3-3 26-15,-5 1 12 0,1 0 11 16</inkml:trace>
  <inkml:trace contextRef="#ctx0" brushRef="#br0" timeOffset="173202.62">28997 16900 650 0,'-3'-2'295'16,"-1"-1"-41"-16,-1 2-12 0,-1 0-23 0,-10-3-36 0,7 4-6 16,1 2-16-16,8-2-1 0,-9 0-33 15,3 0-2-15,-5 0-18 0,-9 10-5 0,14-6-22 16,0 1-12-16,3 0-3 0,0-2 5 16,3 1-17-16,-1-2 2 0,1 3-12 15,1-3-9-15,2 3-5 0,0-4-6 0,-3-1-11 16,7 7-4-16,-2-7 4 0,10 7-21 0,-5-2-23 15,0-3 1-15,-2 1-7 0,6 3 4 0,-5-4-19 16,4-2 10-16,-5 4 6 0,0-3 9 16,0 2-4-16,6 4 13 0,-5-1 2 0,-2-1 14 15,0-1 6-15,-5 1 15 0,0 0 10 16,-1 0 23-16,0 0 5 0,-1-5 16 0,0 0 10 16,0 8 6-16,-16 10-27 0,11-7-13 0,-6-2 12 15,-5 0 13-15,2-4-34 0,-2 0-5 16,-3-3 1-16,1-1-13 0,7-1-21 15,-4 0-33-15,-2 0-38 0,-17-11-34 0,15 5-35 16,8 1 13-16,-3-5-190 0,1 0-91 0,4 4 29 16,4 0 25-16,1-1-23 0,0 0 47 0,4 1 16 15,0 6 19-15</inkml:trace>
  <inkml:trace contextRef="#ctx0" brushRef="#br0" timeOffset="173816.98">29653 16840 891 0,'0'4'313'0,"2"1"-11"15,-2 2-3-15,3 12-22 0,-3-11-34 16,8 21-14-16,-4-12-6 0,0 2-30 16,0-1-14-16,1 1-22 0,1 0 2 0,0-4-30 15,-1-5-18-15,3 4 7 0,2-3-28 0,-2-4-3 16,1-3 1-16,-3-4-15 0,1 0-27 16,-1 2-16-16,1-2-3 0,-7 0-42 0,12 0-7 15,17-15 1-15,-15 1-12 0,0 1-2 16,-2 1-14-16,-1-2-1 0,1 2 27 0,-4 0-22 15,-4 2 15-15,0 1 17 0,2 2 15 0,-3 2-23 16,-3 0 21-16,0 2-12 0,1 1 18 16,-1 2 13-16,0 0-5 0,-4-1 11 0,1 1 23 15,0 3-6-15,0-1 25 0,0 4 18 0,1-2-15 16,-4 11-9-16,1-1 1 0,3-1-1 16,-1-1 6-16,2-3 2 0,1-9 4 0,0 9-15 15,0 4 8-15,0-1-6 0,13 8-13 0,-7-14 14 16,-1 0-25-16,2-4 1 0,-2 1-1 0,3-3-7 15,-3 1-1-15,-5-1-20 0,13 0-31 0,1 0 5 16,13-14-8-16,-12 7-4 0,1-3-3 16,-8-1 6-16,5-1 11 0,-3-3-14 0,-1-1 3 15,1 1-4-15,-8 0-8 0,0 2 36 16,-2 2-23-16,0 11 14 0,0-15 1 0,0 1 1 16,-16-11 2-16,7 13 0 0,-2-1 0 0,1 7-19 15,-4 1-24-15,7 0-6 0,-3 0-30 16,0 3-29-16,3-2-32 0,1 3-25 0,0 0-23 15,4 1 17-15,-1 0-135 0,3 0-95 0,-2 0-26 16,2 0 25-16,1 1 24 0,0-1 26 16,2 1 34-16,-1 1-6 0,2-1 59 0</inkml:trace>
  <inkml:trace contextRef="#ctx0" brushRef="#br0" timeOffset="174033.18">30107 16865 524 0,'4'0'337'0,"-1"0"-43"0,1 1-11 0,0 2-38 16,-1-1-11-16,1 3 10 0,3 8-18 0,-2 6-4 16,-1 0-27-16,0 0-16 0,-2 1 6 15,0 4-22-15,1-1-61 0,-3-13-12 0,0 3 17 16,0 4-10-16,0-2-57 0,0-4-31 16,0 1-14-16,0-5-20 0,0-7-57 0,0 7-67 15,10 1 12-15,-8-9-222 0,0 0-80 16,2-4 28-16,7-4 18 0,-6 1 65 0,2-9-18 15,-2 3 8-15,1-2 35 0</inkml:trace>
  <inkml:trace contextRef="#ctx0" brushRef="#br0" timeOffset="174193.27">30158 16719 395 0,'-6'-4'352'0,"-1"0"-78"16,2 2-27-16,1 0-37 0,-3 2-38 15,2-2-45-15,3 1-64 0,-2 1-41 0,1-2-19 16,1 4 0-16,2-2-248 0,0 0-120 16,0-2 36-16,3 2 9 0,-1 2-48 0</inkml:trace>
  <inkml:trace contextRef="#ctx0" brushRef="#br0" timeOffset="174434.71">30260 16728 532 0,'10'9'384'0,"-3"-1"-35"0,1 9-2 16,0 0-46-16,1 2 34 0,-3 3-31 16,0 2-33-16,-2 0-12 0,1-1-29 0,-1 2-29 15,-2 3-14-15,2-6-26 0,-1 3-7 16,4 0-26-16,-7-5-14 0,2 2-3 0,-1-9-19 16,0-1-4-16,-1-1-36 0,0-11-15 0,0 6-33 15,0 0-2-15,0-6-100 0,0 0-28 16,0 0-41-16,9 10-43 0,-6-13 20 0,1 1-182 15,2-11-88-15,0 4 4 0,2-8 41 0,-4 5 38 16,1-5 4-16,-1 0 46 0,0 0 36 16,0-5-13-16</inkml:trace>
  <inkml:trace contextRef="#ctx0" brushRef="#br0" timeOffset="174708.64">30438 16748 585 0,'1'-3'331'0,"-1"-3"-59"0,1 3-25 0,1 0-11 16,-2 1-11-16,0 1 3 0,2 1 5 16,-2 3-27-16,2 1-1 0,0 3 13 15,1 11-31-15,-2 3 18 0,2 2-6 0,-1 0-31 16,-2 2 0-16,2-1-21 0,-2-1-14 0,2 0 4 16,1 0-29-16,0-2-8 0,1-1-8 0,0-1-14 15,-3 0 9-15,3-3-31 0,-2-1-25 16,2-3-42-16,-2-4 3 0,0 0-71 0,2-2-20 15,0-3-53-15,-2-1-17 0,-2 0-43 0,2 0 19 16,-2-2-146-16,0 0-137 0,0 0 12 16,0 0 51-16,0 0 24 0,7 0 11 15,4-9 22-15,5 4 44 0,2 0 9 0</inkml:trace>
  <inkml:trace contextRef="#ctx0" brushRef="#br0" timeOffset="175230.65">30961 16644 930 0,'0'-5'310'0,"-2"3"9"16,0 4-29-16,-1 0-37 0,1 3 48 0,-5 11-46 15,2 7 9-15,1-1-20 0,0 4-28 0,2 2-10 16,2-15-6-16,0 11-23 0,0 2-4 0,0 2-8 15,10 28-20-15,-6-27-12 0,4 0-21 16,-4-1-3-16,1-3-8 0,1-2-10 0,-1-4-11 16,-1-3-2-16,1-4-11 0,-4-5 3 15,3 2-22-15,-2-6 1 0,0 0 0 0,2-3-18 16,-4 0 0-16,0 0-6 0,0 0-12 0,9-10-11 16,-9 3-15-16,6-8-1 0,-2 1-10 0,0-2-9 15,-2 0-19-15,1-1 15 16,1-5-12-16,0 5 23 0,3 2-7 0,-2 0 0 15,-1 5 4-15,1 2 10 0,-1-1-13 0,1 4 23 16,1 1-16-16,1 0 2 0,6-2-3 16,-2 3 30-16,1 0-8 0,-1 1-29 0,-2 0 28 15,11 1-29-15,-13 1 25 0,5 0 12 16,17 10-19-16,-14-3 20 0,-1 2-10 0,-1 2 14 16,-2 0-11-16,-3 4 1 0,-2 1 19 15,-2-1 12-15,-4-2-15 0,0-13-12 0,0 10 6 16,-13 16 10-16,4-14-8 0,-2-1-8 0,-5 0 17 15,3-4-8-15,-6 1-9 0,2-3-12 0,-1-1 3 16,4-1-96-16,14-3-43 0,-11 0-34 16,0 0-41-16,2 0 22 0,-16-15-162 0,11 8-125 15,6 2 39-15,1 0-25 0,3 0 32 0,3 0 71 16,2 1 38-16,5 1-4 0,7-6 26 16,6 0 2-16</inkml:trace>
  <inkml:trace contextRef="#ctx0" brushRef="#br0" timeOffset="175645.68">31459 16994 523 0,'2'0'359'16,"0"0"-43"-16,0 0-18 0,-2 0 1 0,2 1-39 16,-2-1-36-16,2 0-19 0,0 0-22 15,0 0-22-15,0-1-17 0,1 1-15 0,-1 0-16 16,2-2 38-16,0 1-25 0,13-3-13 0,-9 0-12 15,1-2-2-15,3-1 3 0,-1-2-13 0,3 1-10 16,-3-4-43-16,2 0-1 0,-1 1-10 16,-2-2-9-16,-1 1 2 0,-1-1-3 0,-4 3-10 15,-2 4-2-15,0-1 3 0,-2 7 7 16,0 0-26-16,0 0 23 0,-13-8-2 0,-5 11-1 16,0-1 0-16,2 8 52 0,-4-2 21 0,2 6 9 15,0 1 6-15,-2-1-3 0,4 5 7 0,0 2-10 16,5-1 5-16,0 3 10 0,4-2-17 15,2 2 13-15,5 0-11 0,0-14-9 0,0 6-11 16,14 16-16-16,-5-14 7 0,2-5-7 16,3-2-37-16,-1 0-19 0,5-7-26 0,0 4-38 15,2-5-21-15,3 0 9 0,0-2-96 0,-14 0-32 16,6 0-32-16,18-12-45 0,-16 5 29 16,-2 0-261-16,3 4 34 0,-2-2 35 0,-7 4 27 15,0-2 10-15,3 1 51 0,-8 0 37 0,3 1 22 16,-3 1 13-16,-4 0-19 0</inkml:trace>
  <inkml:trace contextRef="#ctx0" brushRef="#br0" timeOffset="177281.47">19735 17176 251 0,'0'0'313'0,"0"0"-39"0,0 0-40 0,0 0-30 16,0 0-16-16,13-19-20 0,-20 7-2 15,2 0-24-15,-2-1-9 0,-3 1-3 0,1 1-4 16,-3 1 6-16,-1 2-24 0,0 1-5 16,2 3-22-16,-1 1-1 0,2 3-13 0,0 0 13 15,-4 0-11-15,-17 9 3 0,13-1-20 0,2 1-6 16,-3 5-5-16,3-1 9 0,0 1-15 16,3 3 5-16,2 0-14 0,-1 0 3 0,8-1-8 15,-3 0 8-15,0-2-19 0,3-2-1 16,3-2-8-16,0 0 16 0,1-10 8 0,0 6-4 15,0-6-8-15,0 8 1 0,21 11 6 0,-9-11-6 16,3 1 17-16,-1-1-17 0,3-1 2 16,3 3-9-16,-4-3-13 0,2 0 23 0,-1 2-15 15,1-3 13-15,-3 5-28 0,1-4 15 16,-3 4 11-16,1-3-9 0,-7-1-6 0,0 0 12 0,-4 0-10 16,2-2 18-16,-2 2-17 0,-3-2 34 15,1 0-21-15,-1-5 9 0,0 7-24 0,-17 10 17 16,6-7-11-16,4-3-3 0,-3-4 19 15,-3 6-13-15,-4-5 11 0,3-2-7 0,-2 4 5 16,-1-5-4-16,-3 0 6 0,0-1-26 16,11 0-2-16,-6 0-12 0,-4 0-10 0,-19-10-15 15,18 3-8-15,2-5-10 0,4 3-12 0,-1-4-1 16,3 1-5-16,4-2-3 0,2-1-3 16,1 3-22-16,3 2 3 0,2 10-6 0,0-9-17 15,0 1 12-15,0 1-75 0,18-10-68 0,-11 7-101 16,5 1 25-16,-1 2 20 0,0 2-14 15,-1 1 5-15,1 1 36 0</inkml:trace>
  <inkml:trace contextRef="#ctx0" brushRef="#br0" timeOffset="177594.48">19875 17089 354 0,'1'-4'295'0,"-2"1"-43"0,1 0-38 0,-1 3 4 15,1 0-16-15,-1 2-7 0,0 2 2 16,1 2-12-16,2 14 1 0,-2-4-12 0,0-6-12 16,0 5 14-16,12 27-19 0,-9-17-6 15,0 0-27-15,0 1-18 0,-1-4-13 0,2 2 25 16,-2-4-13-16,1-1-2 0,-2 2-25 0,1-3-7 15,0-6-8-15,0-1-6 0,0-3-71 16,-1 0-36-16,-1-4-30 0,0-4-39 0,0 0-83 16,0 0 17-16,0 0-215 0,-5 5-42 0,5-7 63 15,-3-1-4-15,2 1 23 0,0-1-5 16,-1-3 15-16,0 0 37 0</inkml:trace>
  <inkml:trace contextRef="#ctx0" brushRef="#br0" timeOffset="178057.97">19835 17323 458 0,'0'-1'341'15,"0"-2"-47"-15,2 0-15 0,1 1-13 0,1 0-32 16,-1-1-41-16,10-4 15 0,2 0-38 0,-1-1 0 16,3 1-33-16,-1-1 7 0,0-1-15 15,1 4-14-15,-2-2-13 0,2 2-10 0,-4 3 9 16,-3 2-20-16,-1-2-4 0,-9 2-11 0,7 0-4 15,11 12-11-15,-6-1 0 0,-3-1-10 16,-4 1-4-16,1 2 29 0,-1 2-5 0,-2-3-16 16,0 5-15-16,0-7-2 0,1 6 25 0,-1-4-11 15,1-2-5-15,-3-2-4 0,2-1 16 16,0 2-3-16,-1-4-5 0,2-1 0 16,0-1-15-16,0 1 2 0,1-2 6 0,-1 0 2 15,3 0-14-15,-1-2 2 0,-6 0 0 0,0 0-6 16,9 0 0-16,2 0-8 0,12-17-3 0,-11 12 11 15,-3-4-28-15,-4 1 5 0,3-3 0 16,-3 1-12-16,4 0 3 0,-8 3-8 0,-1 7 2 16,0-9 3-16,0 2-12 0,0-1 4 0,-16-16 3 15,8 11-26-15,-1 1 22 0,-3 2 1 16,6 1 5-16,-4-1-16 0,-3 5 13 0,4 0-23 16,0 1 5-16,9 4 3 0,-10 0-29 15,2 0-22-15,0 0-2 0,8 0-12 0,-9 0-15 0,-4 10-37 16,8-6-4-16,3-1-18 0,2 1 17 15,-1 1-82-15,1-3-49 0,0-1-56 0,2 3-10 16,1-3 9-16,-1 0 15 0,2 0 21 0,-1-1-4 16</inkml:trace>
  <inkml:trace contextRef="#ctx0" brushRef="#br0" timeOffset="178409.68">20235 17251 911 0,'3'5'298'0,"7"9"-19"16,-2-1-6-16,2 5 4 0,-2 0-40 16,6 1-10-16,-1 0-27 0,1-2 28 0,-1 0-3 15,2 0-25-15,-3-1-36 0,-1 0-7 0,-2-4-13 16,-2 0-10-16,0-3-30 0,-4-3 10 0,1-2-7 16,-2-1 0-16,-1 2 1 0,0-1 3 15,-1-1-13-15,0-3-10 0,0 0-17 16,-3 0 4-16,0 0-8 0,1-3-3 0,-1 3-4 15,1-4-11-15,-3 1-13 0,3-2 5 0,-1 0-15 16,1 0 2-16,-2-9-14 0,1 2-1 16,-1 3-27-16,4 9 9 0,0-8-8 0,0-4-39 15,0-2-17-15,14-16 7 0,-5 18-23 0,-1-2-31 16,1-1-5-16,-3 3-47 0,6-1-12 16,0 2-23-16,-3 1-25 0,4 3 12 0,1 2 20 15,1 0-112-15,-1 0-74 0,0 1-49 16,-2 4 23-16,0-3 37 0,5 1 27 0,-6 2 29 15,-2 0-6-15,1 0 27 0</inkml:trace>
  <inkml:trace contextRef="#ctx0" brushRef="#br0" timeOffset="178816.92">20625 17388 247 0,'-6'8'338'15,"-4"4"-67"-15,4-4-13 0,5-4-18 16,-2 2-18-16,1 0 15 0,-1-3-22 0,3 0-18 15,-1-1-17-15,-1 0 17 0,2 1-22 0,0-2-12 16,0-1-19-16,0 0-15 0,0 0-13 0,0 0-12 16,0 0-11-16,14 3-9 0,-11-3 9 15,1-3-4-15,1 1-9 0,-1-2-35 0,8-4-5 16,-4-4 19-16,-3 3-6 0,4 0-42 0,-1-2 14 16,1 1-9-16,-5 1-17 0,0-1 37 15,-1 2-18-15,-3-1-2 0,0 4-2 0,1-2-1 16,-1 7-2-16,0 0-6 0,0 0-2 0,0-7-2 15,0 7 7-15,-12-10-11 0,7 10 5 0,1 3-3 16,-8 3-3-16,-2 0-1 0,6 1 16 16,-2 3 3-16,3 2-1 0,0 2 24 15,1 3 22-15,1-3-27 0,4-1 12 0,1-1-18 16,-2-2 32-16,2-10-24 0,0 12-15 0,12 14 17 16,-6-13-5-16,2-4-8 0,0-1 3 0,2-4-42 15,3 3 0-15,2-2-48 0,-1-3-41 16,-14-2-34-16,14 0-34 0,0 0-19 0,20-14 17 15,-15 12-129-15,-3-6-59 0,2 1-102 16,0-2 49-16,0 2 27 0,-1 2 29 0,0 0 17 16,0-1 37-16,-1 3-16 0</inkml:trace>
  <inkml:trace contextRef="#ctx0" brushRef="#br0" timeOffset="179141.73">21081 17370 702 0,'0'-3'286'15,"-1"1"-18"-15,-1-1-18 0,0 1-20 0,-1 1-8 16,-1 0-3-16,0 0-32 0,0-2-5 0,-1 2-4 16,-3 1-30-16,3 2-10 0,0 0 2 0,-3-2-11 15,-17 10-13-15,9 0 5 0,1 0 22 16,3 2-17-16,0 4-12 0,0-1-15 0,2 0 14 15,4 3-32-15,0 0 9 0,3-1-12 16,3-3-31-16,0-7 13 0,0 5-7 0,14 11 5 16,-7-15-18-16,0-4-53 0,1-1 1 0,6 1-17 15,-14-4-34-15,15 0 2 0,3 0-12 16,12-15-40-16,-17 6-26 0,-2 1-30 0,-2-4-20 16,0 5 19-16,-4-8-160 0,0-1-104 0,2 0 8 15,-2-2 31-15,-5 1-6 0,4-4 27 16,-4 11 68-16,0-5 10 0</inkml:trace>
  <inkml:trace contextRef="#ctx0" brushRef="#br0" timeOffset="179411.21">21015 17067 618 0,'-1'-4'311'0,"-3"3"-22"0,3 0-6 0,-1 0-27 15,0-1 16-15,1 4-33 0,0 0 36 0,1 3-12 16,0 0-19-16,1 2 2 0,1 17-22 15,-2-12-8-15,7 28 3 0,-4-9-12 0,3 2-36 16,-2-2-2-16,1-1-22 0,1-2-17 0,-2 0-7 16,1 2-8-16,3-2-21 0,-1-2-15 15,2-4-3-15,-2 0-9 0,0-3-36 0,-1-4-35 16,-1-5-36-16,-1-3-40 0,0-2 9 16,-2 1-99-16,3-5-39 0,1-1-59 0,-6 0 28 15,0 0-226-15,7 0 37 0,14-15 34 0,-13 10-29 16,0 0 22-16,9-2 20 0,2 0 31 15,5 2 40-15,5-2 19 0,2 4 6 0</inkml:trace>
  <inkml:trace contextRef="#ctx0" brushRef="#br0" timeOffset="179754.86">21690 17412 718 0,'0'-1'386'0,"0"1"-47"16,0-2-16-16,0 1-44 0,1 2-35 0,-2-1 5 15,1 4 22-15,-2 1-11 0,1 1-20 0,1 2-4 16,-1 12-31-16,1-9-25 0,0 7 1 0,0-1-32 15,0 4-10-15,0 1-6 0,0-2-21 16,0 1-4-16,0-4-19 0,0-2-10 0,0-3-16 16,0-2-31-16,0-1-39 0,0-9-1 15,0 5-169-15,1 1-39 0,2-10-54 0,-1 0 26 16,-1-2-221-16,4-10 1 0,-2-6 11 0,2 3 45 16,-3-3 10-16,-1 0 15 0,-1 12 75 15,0-9-17-15,0 2 10 0</inkml:trace>
  <inkml:trace contextRef="#ctx0" brushRef="#br0" timeOffset="179893.84">21651 17254 577 0,'-5'-2'281'0,"1"-1"-54"16,-1 0-9-16,0 1-31 0,0 2-21 16,1-2-32-16,-1 4-61 0,2-2-41 0,0 0-35 15,1 0 0-15,1 4-143 0,0-3-97 0,1 0-91 16,1 1-6-16,1 2 13 0</inkml:trace>
  <inkml:trace contextRef="#ctx0" brushRef="#br0" timeOffset="180273.29">21789 17466 553 0,'7'17'344'0,"0"-2"-14"16,-2 2-36-16,2-5-38 0,-3 5 7 0,-4-5-34 0,2-3 17 15,-1-1-28-15,1 1-25 0,-2-9-9 16,0 0-3-16,0 5-21 0,0-5-24 0,0 7-18 15,0-7 4-15,0 5 8 0,0-5-32 16,0 0 7-16,-10 14-9 0,6-15-13 0,1 0-8 16,0 1 2-16,1-4-14 0,-2 1-19 15,2 1 4-15,2-3 6 0,-2-1-6 0,2 0-7 16,1 1-17-16,1-2 13 0,-2 0-1 0,12-12-23 16,-3 8 16-16,-1-1-9 0,3 0-9 15,1 2 18-15,0 3-21 0,-1 2 7 0,-2 1-8 16,-1 1-16-16,-2 3 9 0,-6 0-3 15,0 0 3-15,11 0-5 0,11 16 22 0,-8-5-9 16,-2-1-8-16,0 3-5 0,-3-2 16 16,0 3 7-16,-3-4-12 0,1 2 4 0,-2-1-12 15,-2-3-18-15,-1-1-16 0,1 1 2 0,-2-3-86 16,0-4-17-16,1 3-42 0,-2-1-37 16,1-2-29-16,0 2 22 0,-1-3-203 0,0 0-28 15,0 0 12-15,8 0 48 0,17-15 30 16,-8 5-11-16,0 3 69 0,4-2-10 0,0-1 25 15</inkml:trace>
  <inkml:trace contextRef="#ctx0" brushRef="#br0" timeOffset="180554.22">22426 17338 699 0,'-2'-2'312'0,"-1"-4"-29"0,1 4-27 0,-1-1 5 15,0 3-12-15,2 3 3 0,0-1-30 16,0 4 19-16,1 2-12 0,-3 10-2 0,3-6-12 16,0 5-13-16,13 25-11 0,-7-18-23 15,0 2-16-15,1 1-20 0,3-1-11 0,-1-1-7 16,-1-3-15-16,1-3-16 0,0-1-33 16,-3-2-43-16,-1-4-30 0,0-4 2 0,-2-3-118 15,1-5-55-15,-3 0-52 0,-1 0 20 0,0 0-293 16,0 0 39-16,6-16 32 0,-8 0 42 15,0 3 48-15,2 3 37 0,0-1 11 0,-13-18 7 16,6 14 22-16</inkml:trace>
  <inkml:trace contextRef="#ctx0" brushRef="#br0" timeOffset="180814.25">22339 17479 459 0,'-3'-1'379'15,"-1"1"-40"-15,2 0-42 0,1 0-37 0,0 0 47 16,2-2-20-16,1 2-30 0,2 0-28 16,0 0-4-16,2 0-29 0,13-1-33 15,-6 0-10-15,-4 1-5 0,6 0-22 0,6 0-31 16,25-8 9-16,-20 4-8 0,-2 4-62 0,3-3-28 16,0-2-40-16,-4 3 0 0,2-1-36 0,-5 0-11 15,-3-3-27-15,0 1 6 0,-2 0-42 16,-2-2 0-16,-5 1-12 0,-1 0-10 0,0 1 15 15,-2 0-63-15,-2-1-38 0,0 2-28 16,-2-3-29-16,0 0-11 0,0 4 1 0,-1-3 6 16,1 0 11-16,-1 6 38 0</inkml:trace>
  <inkml:trace contextRef="#ctx0" brushRef="#br0" timeOffset="181460.51">22726 17329 639 0,'-6'-4'178'0,"2"0"8"0,0 0-4 16,-2 3-23-16,2-3 13 0,-1 3 3 0,1-1-12 15,-3 0 11-15,2 1-28 0,1-1 1 16,-1 2-6-16,5 0-5 0,0 0 4 0,-6 0 13 15,6 0-8-15,-12 12-2 0,9 2-15 0,0-3 32 16,1 7 20-16,2-11-24 0,0 6 10 16,0 3-17-16,12 22-7 0,-5-17-14 0,0-1-2 15,0-3-23-15,1 3 1 0,1 2-16 16,-2-4-3-16,1-1-10 0,0-3-14 0,0-2 0 16,-3-2-6-16,1-3-2 0,-3-2-2 0,1 2-12 15,-1-3 13-15,-2 0-11 0,-1-1-8 16,2-1-4-16,1-2 3 0,-3 0-9 0,1 0 5 15,-1 0-3-15,0 0-4 0,0 0-13 0,0 0 13 16,2-12-15-16,-2 7-6 0,1 0-3 16,0 0-5-16,1-2-8 0,-1 4 9 0,5-11-5 15,-1-1-3-15,5 6-7 0,-1-3 0 16,-1 2-3-16,-1-2 5 0,3 2 4 0,0 4 4 16,0-2-13-16,2 0 16 0,-3 3-22 0,-2 1-9 15,0 4 11-15,-7 0 5 0,7 0-7 0,-7 0 8 16,9 0-3-16,11 16-4 0,-12-6 15 15,1 4 10-15,-1 0 5 0,0 0 20 0,-1 1 5 16,-3 1-6-16,3-2-2 0,3-2 22 16,-2 0-7-16,-1-4-1 0,-2-1-5 0,3-3 9 15,-2-1-7-15,0 0 3 0,0-2-7 0,-2-1 1 16,5 0 2-16,-9 0-13 0,11 0 5 0,16-13 3 16,-12 6-11-16,1-1-22 0,-2-2 7 15,2 1 2-15,-4-2-17 0,1 0 4 0,-3-1-14 16,-1 0 8-16,-2 0-14 0,0-1 3 15,1 0-9-15,-5 2 5 0,1 2 4 0,-2 0 11 16,0 3-4-16,-2 2 2 0,0 4 6 0,0 0-7 16,0 0 1-16,0-6 8 0,0 6-15 0,-11-7 28 15,7 10 3-15,0 1 8 0,1 1-4 16,-6 12 22-16,3-2-3 0,0 2 12 0,2 0-15 16,0 2 7-16,3 0-17 0,1-11 21 15,0 6-23-15,0 1 17 0,13 11-11 0,-3-14 8 16,1 0-25-16,1-4-23 0,0-3-50 0,4-1 8 15,2 1-80-15,-11-5-28 0,6 0-58 16,19-14-46-16,-11 7 27 0,-2-1-249 0,0 1 24 16,0 0 14-16,1 2 57 0,0-2 2 0,4 2 24 15,5-2 26-15,-1 2 42 0,3 2 44 0</inkml:trace>
  <inkml:trace contextRef="#ctx0" brushRef="#br0" timeOffset="183014.56">24051 17599 673 0,'0'0'300'0,"-13"0"-31"16,13-12-27-16,0 12-8 0,0 0-14 0,0 0-11 16,-15 0-41-16,1-19 3 0,14 16 4 15,0 4-28-15,3 2-11 0,8 4 15 0,4 7-18 16,0 0-12-16,4 2-6 0,-3 2-12 15,1 0 8-15,2 0-3 0,-2 2-13 0,0 0-7 16,0-1 6-16,0 0-14 0,-2-2-2 0,3 0-3 16,-8-5 2-16,1 1-14 0,0 3 1 0,-3-4-17 15,1 0 14-15,-6-5-1 0,-3-2 2 16,0-5-4-16,0 0-3 0,0 0-18 0,-9 3-1 16,5-5-2-16,-2-1-4 0,1 1-14 15,-6-5 13-15,3 0-6 0,-1-3 10 0,0-1-15 16,0-3 8-16,2 2-7 0,3 0-4 0,-1-5-9 15,5 4 3-15,0 0 0 0,0 13-2 0,0-16-3 16,0 0 2-16,20-16-12 0,-13 18-11 16,2-1 6-16,2 3-15 0,2 2 1 0,0 1-82 15,1 1-11-15,2 3-4 0,-4 3-28 0,0 0-22 16,-2 2-20-16,2 0-26 0,-2 0 19 16,4 0-218-16,-3 0-45 0,17 12 14 0,-8-10 53 15,-7 8 25-15,-6-7 28 0,4 8 16 16,-2-6 44-16,-3-2-32 0</inkml:trace>
  <inkml:trace contextRef="#ctx0" brushRef="#br0" timeOffset="183433.69">24467 17729 259 0,'-1'4'409'0,"2"0"-70"0,-1 1-19 15,2-2-16-15,0 1-36 0,12 4-7 16,-7 0-31-16,7-4-24 0,-7 0-11 0,0 0-46 16,-2-2-15-16,5-1-14 0,-3-1-14 0,3 1-11 15,-10-1-8-15,0 0-8 0,13 0-10 0,13-12 17 16,-18 8-33-16,0-2-22 0,3-1 13 0,-1-3-27 16,-3-4 17-16,-4 6-48 0,-1-1 26 15,0-1-14-15,-2 3-14 0,0-1 19 0,0 8-23 16,0-9 5-16,0-1-11 0,-14-7 11 15,10 12-5-15,-3 1 10 0,1-1 6 0,0 3-6 16,-1 1 14-16,0 1-1 0,7 0 14 16,0 0-15-16,-26 15-2 0,12-6 25 0,5 3-11 15,3 0 23-15,-4 3 10 0,2 2-4 16,4-1-4-16,4-8-19 0,0 0 15 0,0 5-2 16,11 10 14-16,-1-9-7 0,2-2-48 0,1-3-14 15,5-2-20-15,-3-3-14 0,-7-2-39 0,4-2-31 16,-12 0-52-16,15 0-4 0,3 0 16 0,16-13-115 15,-18 8-95-15,-1-4-38 0,-2 5 23 16,-1 0 36-16,-2 0 26 0,-3 0 18 0,1-1 9 16</inkml:trace>
  <inkml:trace contextRef="#ctx0" brushRef="#br0" timeOffset="183796.89">24790 17665 342 0,'-1'-4'326'0,"1"-1"-35"0,-2 2-36 0,0-1-19 15,1 3-9-15,0-2-11 0,1 3-16 0,-2 0-2 16,1 0-31-16,0 3-2 0,0 1-17 0,0 1 51 16,1 0-10-16,1 2-12 0,1 1-28 15,-2 0 2-15,11 18-22 0,-5-7 4 0,3-2-24 16,0-5-5-16,3 3 3 0,0 1-3 16,3-4-22-16,0-2 5 0,0-1-20 0,-2 0-10 15,1-4 2-15,-2-3 6 0,-2-1-17 0,-10-1 9 16,10 0-26-16,-2 0-13 0,6-11 12 15,1 5-2-15,-6-5-1 0,-3 2-9 0,1-4-8 16,-4 1-9-16,-2 1-1 0,1-2-15 16,-2 5-17-16,-11-20 11 0,5 10-13 0,1-1-3 15,0 1 2-15,-2 2 0 0,-1 2 2 0,4 2 3 16,-1 6-23-16,2-2-30 0,-2 2-10 0,3 2-17 16,0 3-13-16,0-1 4 0,0 0-34 15,0 2-11-15,2 0-30 0,2 1 16 0,-1 0-102 16,0 1-77-16,2-1-71 0,0 3 30 15,0-1 32-15,2 0-1 0,-1 1 38 0,1-2 42 16,12 3-26-16</inkml:trace>
  <inkml:trace contextRef="#ctx0" brushRef="#br0" timeOffset="184178.98">25166 17631 571 0,'-1'0'358'0,"0"3"-31"0,-1-3-11 0,1 4 3 16,-1 1-62-16,0 1-31 0,-3 10 15 0,0-2 10 16,2 5-31-16,2 1-10 0,1-11-2 15,0 6-32-15,0 1-3 0,0 6-21 0,21 20-5 16,-12-24-22-16,0-2-3 0,7-6-10 16,-4-1-18-16,2-2-6 0,-14-7-9 0,12 0-5 15,1 0-21-15,0 0-18 0,10-12-14 0,-16 6-13 16,2-5-34-16,3-1 7 0,-5-2 2 15,2-2-57-15,-3 0 28 0,0-1-16 16,-2 0-24-16,-2-4 3 0,-1 3 17 16,-1 11 14-16,0-7-6 0,0 0 12 0,-13-13-1 15,3 15 18-15,0 0 10 0,-1 4-1 0,0 4-17 16,-1-4 4-16,0 3 1 0,1 5-3 0,2 0-16 16,2 0-5-16,7 0-22 0,-8 0-6 0,0 0-50 15,1 0-17-15,7 0-17 0,-7 0 14 16,7 0-179-16,0 0-81 0,-8 0 13 0,8 0 9 15,0 0 26-15,-6 9 21 0,8-5 12 16,1-2-3-16</inkml:trace>
  <inkml:trace contextRef="#ctx0" brushRef="#br0" timeOffset="184495.91">25606 17602 473 0,'1'-3'329'16,"0"-2"-32"-16,-1 1-6 0,0 1-19 15,-4 1-10-15,2 2-25 0,0-2-39 0,-3 1-23 16,1 1 33-16,-1-2-17 0,0 4 2 0,-4-2-12 16,-4 5-17-16,2 5-14 0,-4 0 5 15,4 3 6-15,-1 3-22 0,1-2-1 0,2 3-18 16,1 0-8-16,6 0-12 0,-1 0-5 0,0-2-13 15,2-1-5-15,1-14-5 0,0 12-21 0,15 12-45 16,-7-13-11-16,2-2 1 0,2-3-72 16,4 0-57-16,-3-5-18 0,6 0-25 15,-8-1-65-15,4 0 23 0,3 0-110 0,0 0-104 16,1 0-4-16,-1 0 17 0,0 0 26 16,1 0 37-16,-2 0 21 0,0 0-9 0,1 0 27 15</inkml:trace>
  <inkml:trace contextRef="#ctx0" brushRef="#br0" timeOffset="185179.07">25910 17703 661 0,'0'-9'296'0,"-2"2"-36"0,-3-6-20 0,-1 4-5 16,0-6-20-16,-1 7-13 0,-1 6-6 0,1-4 24 16,0 3-60-16,0 3 17 0,7 0-15 0,-6 0-18 15,-6 0 0-15,-13 14 23 0,13-2-11 16,1 2 4-16,-1 1-5 0,2 0-23 0,2 2-6 15,-2-2-24-15,5-3 2 0,0 2-11 0,4 4-20 16,-1-5 12-16,2-4-5 0,0-9-25 16,0 7-10-16,0-2-6 0,0-5-37 0,13 13-2 15,-10-10-36-15,4-3 3 0,0-3-76 0,9 0 1 16,-1-3-18-16,-1-1-9 0,4-3 1 16,-9-1 0-16,3-3-19 0,-1 0-14 0,-1 4 19 15,-2-7 4-15,-2 3-9 0,1 0 18 0,-4 2 47 16,1 4 25-16,-4 1 11 0,2 4 25 15,0-1 14-15,-1 1 13 0,0 3 20 0,-1 0 16 16,0 0 25-16,0 3 9 0,1 1-4 16,-1 1 2-16,-1 0 11 0,1 2 7 0,0-2-18 15,1 14-7-15,-1-11-6 0,0 4-6 16,18 15-4-16,-11-15-5 0,2 0 53 0,1 0-6 16,-1-8 7-16,4 5-27 0,-1-3-8 0,1-2-31 15,0-2-32-15,-4-2 28 0,0 0-45 0,5 0 5 16,0 0-15-16,16-15-14 0,-13 8-6 15,-1-3-10-15,-3-2-16 0,0 2 9 0,-3-3-23 16,0-3 2-16,-4-1 6 0,1 0 9 0,0-3-8 16,-1-4 14-16,-4 0 0 0,-1 0 20 15,1 1-15-15,-1 0 24 0,-1 11 0 0,0-5 37 16,0-3-6-16,-13-18 17 0,10 21 29 0,-4 2-7 16,-1 3 0-16,1 2 2 0,3 3-9 15,-2 2 31-15,2-1-7 0,-1 3-2 0,-1 0-21 16,3 2 24-16,-1 1 27 0,-1 0-12 15,5 0-15-15,0 0-3 0,0 0 45 0,-11 9-8 16,10-2-20-16,-1 10-7 0,2 2 42 16,0-7 7-16,0 8 3 0,0 1 3 0,11 33-4 15,-6-28-10-15,0 1 1 0,2-1-8 0,2-1-16 16,0 1-10-16,-1-1-3 0,-1 11-16 16,0-16-18-16,-3-6-27 0,6 8-29 0,-4-3 5 15,0-11-102-15,-3-4-55 0,-1-3-77 16,-2-1 25-16,0 0-256 0,0 0-18 0,15-11 69 0,-12 6 27 15,-1 1 28-15,-1-1 17 0,1-1 36 16,-1-1 20-16,-2 3 16 0,1 4-6 16</inkml:trace>
  <inkml:trace contextRef="#ctx0" brushRef="#br0" timeOffset="185516.5">26161 17662 320 0,'0'-1'334'16,"1"1"-48"-16,2-1-8 0,-2-1-50 16,3 2-16-16,-2-1 12 0,2 0-56 0,1 0 5 15,1-1-29-15,0-1-12 0,10 1-5 16,-4-3-40-16,-1 3 21 0,-2-1-33 0,1 1-2 16,5-3 21-16,-2 1-14 0,3 1 8 0,-3-1-21 15,-1 3-19-15,-12 1 3 0,9 0-11 0,1 0 2 16,-3 0 2-16,0 0-31 0,-7 0 18 15,26 15 18-15,-16-1-6 0,1-4 11 0,-4 4-5 16,-2-4-4-16,1 7-6 0,-3-1 40 0,0-4-7 16,-3 1-36-16,4-4-15 0,-2-1-2 15,-1 1 34-15,0-2-5 0,0-1-79 0,-1-2-26 16,2 0-17-16,-2-4-43 0,0 0-68 0,0 0 18 16,0 0-189-16,4 5-103 0,-2-6 50 0,1-2 18 15,-1 1 37-15,0-3 9 0,0 0 35 16,-2-2 30-16,0 2-49 0</inkml:trace>
  <inkml:trace contextRef="#ctx0" brushRef="#br0" timeOffset="185677.44">26435 17478 392 0,'-2'-7'422'16,"-1"2"-51"-16,1-1-75 0,-2 2 0 0,1 0-71 15,2 1-28-15,-2-1-39 0,1 1-54 16,-1 1-54-16,0-1-54 0,2 3-56 0,0 0 6 15,-2 0-215-15,3 0-91 0,-1 3 22 16,1-1 23-16,0 5 10 0,0-4 12 0</inkml:trace>
  <inkml:trace contextRef="#ctx0" brushRef="#br0" timeOffset="186032.79">26570 17599 301 0,'2'5'392'16,"-2"2"-50"-16,3 10-10 0,-5 0-27 16,2-7-16-16,0 2-28 0,0 3-30 0,0 1 27 15,11 16-26-15,-8-17-11 0,1-2-24 0,0-5-20 16,-1-1 8-16,0 0-19 0,0-4-12 16,3 1-15-16,-1-3-22 0,0 2-17 0,0-3 2 15,1 0-13-15,3 0-38 0,1 0 0 16,16-17-36-16,-15 14 12 0,1-6-29 0,-2-1 4 15,0-2-7-15,-4 4-1 0,0-8 2 16,-3 0-15-16,-1 2 1 0,-2 5 1 0,0-6 4 16,0 2 0-16,-16-13 1 0,7 12-15 0,-3 3 4 15,-2 0 2-15,2 4-11 0,-7 3 14 16,8 1-8-16,-1 0-21 0,1 3-2 0,1 0-51 16,10 0-18-16,-10 0-32 0,3 0-39 0,7 0 18 15,-8 0-135-15,8 0-63 0,-9 0-83 16,9 0 28-16,0 0 29 0,-4 7 71 0,6-6-9 15,2-2 10-15,0 2 32 0</inkml:trace>
  <inkml:trace contextRef="#ctx0" brushRef="#br0" timeOffset="186411.22">26797 17602 209 0,'10'14'379'0,"1"-1"-51"0,-2 3-39 0,0 1 6 15,-1 2-39-15,2 1 7 0,-2-1-45 0,-1-2-1 16,-1-2-45-16,1 2-17 0,-1-5-19 15,-1 0 18-15,-3-5-16 0,2 1-15 0,-2-1-14 16,-2-5 33-16,1 1-12 0,0-2-36 0,0-1-6 16,0 0-21-16,-1 0 19 0,0 0-4 15,0 0-27-15,3-12 0 0,-2 6 5 0,1 1-19 16,2-10-2-16,-2-2 9 0,3 0-14 0,0 1-3 16,3-2 2-16,-3 3-15 0,5 6 14 15,-4-8-19-15,-1 8 16 0,6 0-4 0,-4 1-34 16,1 3 40-16,-1 2 13 0,-1-1-10 0,11-1-4 15,-7 5 7-15,-10 0 9 0,9 0 4 0,-2 0 11 16,10 19 10-16,-8-8-9 0,-2 2 3 16,-2 0-14-16,-3 0-12 0,0-2 11 0,-2 1-4 15,0-2-5-15,0 1-5 0,0 1-8 16,-11 10-40-16,8-13-36 0,1-2-40 0,-1-1 8 16,1-3-101-16,1 0-61 0,-1-1-58 0,2-2 30 15,0 0-225-15,7-1 10 0,-2-1 35 0,1-1 32 16,12-1 30-16,2-2 27 0,6 2 52 0,-3-1-3 15,5 3 18-15,1 0 8 0</inkml:trace>
  <inkml:trace contextRef="#ctx0" brushRef="#br0" timeOffset="187091.78">27453 17897 550 0,'-2'5'325'0,"3"0"-28"0,0-1-1 16,-2 1-11-16,9 1-44 0,0-9 2 16,2 3-35-16,1 0-21 0,2-4 17 0,-7 4-1 15,17-4-28-15,-12-1-37 0,1 0 12 0,-2-2-22 16,1 0-10-16,3-5 9 0,-1 1-46 0,1-3-7 15,0-4-9-15,1 1-51 0,-2-5 6 0,0-2-46 16,-3 4-6-16,0-6 20 0,0 1 17 16,-2-1-21-16,-4-1 6 0,0 1-6 15,-2 1-3-15,-2 13 35 0,0-5-16 0,-11-17-7 16,6 18 5-16,-3 0-3 0,0 3 6 0,2 5-8 16,-9-1 8-16,9 6-6 0,-6-6 31 0,0 6-11 15,4 3 22-15,3-2-17 0,-2 2 5 16,7 0-7-16,-8 0-2 0,-10 14 65 15,5-2 12-15,4 2 4 0,0 2-6 0,4 2 8 16,-2 3 8-16,4 2-9 0,2 1 0 0,1-12-15 16,0 6-6-16,0 3-3 0,13 25 3 15,-4-23-14-15,3-2-11 0,9 13 11 0,-1-3-14 16,4-7-6-16,0-3-11 0,-2-5-12 0,1-2-18 16,1-4-3-16,-3-5-30 0,-1-2-7 15,-2-1-15-15,-1 0 1 0,-11-2-16 0,4 0 6 16,16-15-53-16,-14 7-1 0,1-1-6 15,-3-2 7-15,-1 1-2 0,0-4 8 0,2-1 12 16,-3 1 12-16,0 0-8 0,-2-1 31 16,-1 2 17-16,-2 3 42 0,-2 3 9 0,2 1 11 15,-1 2 6-15,-1-1 3 0,-1 5-23 16,0 0 2-16,0 0 1 0,0-7 56 0,2 10 5 16,-2-1 6-16,0 3 1 0,0 0-2 15,0 0-16-15,0 0 3 0,0 2-6 0,0 3 9 16,9 22-18-16,-6-13-32 0,1-9-43 15,6 6 4-15,-3-10-73 0,-2-3-73 0,1-2-57 16,2 1 20-16,-8-2-186 0,0 0 32 0,7 0 29 16,3-10-96-16,-5 6 31 0,3-9 27 15,-2-1 22-15,0 2-1 0,-1-7 15 0,2-1 6 16</inkml:trace>
  <inkml:trace contextRef="#ctx0" brushRef="#br0" timeOffset="187230.82">28021 17512 317 0,'-7'-2'421'0,"1"0"-62"0,-2 1-64 16,1 1-62-16,1 1-13 0,0 2-78 0,1-2-56 15,-3 2-54-15,-1 4-58 0,3 2 2 0,1-4-293 16,5 0 21-16,-1 0 24 0,2 0-41 16,-1-5 10-16</inkml:trace>
  <inkml:trace contextRef="#ctx0" brushRef="#br0" timeOffset="187612.4">28193 17649 760 0,'5'-1'342'0,"1"-2"13"0,-2 1-38 15,-1-1-43-15,0-1 1 0,0 1-9 0,-3 1-30 16,0 0-12-16,-3 0-17 0,0 2-37 16,-1 2 0-16,-1 0-14 0,-7 5-17 0,-1 3-11 15,0 2-11-15,1-3-7 0,0 3-7 0,3-2-30 16,2-1 8-16,-1 2-12 0,3-3-16 0,2-2-5 15,1 2-14-15,2-5-18 0,0-3-7 16,0 0-3-16,0 0 0 0,12 7-2 0,-7-5-22 16,2 1 0-16,1-2-31 0,11 1 14 15,-8 2-3-15,8-2 12 0,-4-1-15 0,-3 0 29 16,4 5-24-16,-1-2-10 0,-4-2-3 0,-2 1 19 16,-3 2-18-16,-2-3 11 0,0 3 12 15,-1 0 9-15,-1-2 0 0,-1 2 8 0,-1-1 15 16,0-4-23-16,0 12 32 0,-19 14-10 15,7-13-9-15,-4-3 1 0,3-1 0 0,-3 0-2 16,-5-4 22-16,-1 0 0 0,1-1-9 0,5-3-43 16,4-1-14-16,-2 0-57 0,-14-11-46 0,13 6-66 15,3-3 21-15,1-1-260 0,2 1 24 16,3 2 41-16,2-3 25 0,4 0 11 0,-1 1 29 16,1 1 13-16,11-12-10 0</inkml:trace>
  <inkml:trace contextRef="#ctx0" brushRef="#br0" timeOffset="187942.21">28445 17573 967 0,'-1'-3'378'16,"1"1"-44"-16,-1 0-44 0,-1 1 11 0,0-2 3 15,0 3-53-15,0 1-8 0,0 1-20 16,0 2-14-16,-2 0-13 0,2 0-14 0,-5 9-4 15,2 3-15-15,1 2 3 0,0 3 7 16,3 1-19-16,-2 3-3 0,-1 1 4 0,2 11 0 16,2-21-15-16,0 11-15 0,0-1-14 0,0 2-7 15,0-3-21-15,14 21 13 0,-8-30-18 16,1-2-1-16,3-2-22 0,1-5 14 0,1-2-35 16,4-2-39-16,-7-3-23 0,5 0-48 15,17-12-43-15,-5 9 14 0,-7-7-119 0,-2 3-30 16,-6-2-46-16,6 3 25 0,-9-3-177 0,-6 2-83 15,1 1 40-15,-3 2 26 0,0-2 32 16,0 6 30-16,0 0 36 0,0 0 30 0,-12-11 56 16,8 8-24-16,-1 2 2 0</inkml:trace>
  <inkml:trace contextRef="#ctx0" brushRef="#br0" timeOffset="188164.99">28350 17765 371 0,'-2'0'495'16,"-1"-1"-97"-16,0-1 19 0,0 2-43 16,2-1-15-16,1-1-38 0,1 2-6 0,3-2-34 15,1 2-31-15,1 0-21 0,3 0-29 16,13-1-29-16,0 0-28 0,2 1-27 0,-1 0-38 0,2-3-70 16,0 3 0-16,2-1-120 0,-3-3-32 15,-2 2-71-15,2 0 19 0,-2-1-251 0,1 3-32 16,-9 0 44-16,0 0 44 0,-14 0 26 0,6 0 25 15,-6 0 23-15,0 0 32 0,7 0 9 16</inkml:trace>
  <inkml:trace contextRef="#ctx0" brushRef="#br0" timeOffset="190087.02">24423 18151 635 0,'0'0'285'0,"0"0"-44"0,0 0 1 15,0 0-29-15,0 0 10 0,-16 0-41 16,16 0-8-16,0 0-11 0,0 0-11 0,0 0-3 15,0 0-3-15,0 0 7 0,0 14-1 0,0-14-16 16,0 0 9-16,0 0-9 0,19 15-19 16,-10-15-7-16,3 0 3 0,-12 0 3 0,11 0-20 15,1 0-14-15,-1 0 17 0,2 0 1 16,1 0-24-16,1 0 8 0,-1 0-7 0,3 0 3 16,-2 0-14-16,2 0 6 0,-1 0-5 15,1 0-2-15,1 0-6 0,-1 0-11 0,2 5 13 16,0-5-9-16,21 12-8 0,-30-12 1 15,8 0 8-15,2 0 3 0,5 0-10 0,1 0 0 16,1 0-13-16,31-10-8 0,-41 10 1 0,8 0 1 16,4 0-3-16,0 0-8 0,1 0 12 15,1 0-17-15,-1 0 11 0,-1 0-5 0,-2 0-16 16,-3 0 11-16,-1 0 9 0,0 0-18 0,0 0 7 16,-1 0 4-16,-1 0-2 0,0 0 0 15,1 0-13-15,0 0-3 0,-1 0 17 0,2 0-7 16,0 0 3-16,2 0-7 0,-3 0-10 0,2 0 14 15,-1-7 2-15,1 7 1 0,25-14-3 16,-23 13-5-16,-2 0-10 0,2-2 17 0,-1 0-8 16,-2 1 2-16,-3 2 6 0,4-2-8 0,-4 1 7 15,2-1-7-15,-11 2 10 0,5 0-7 16,2 0 1-16,1 0-11 0,3 0 14 0,0 0-3 16,2 0 0-16,-1 0-2 0,0 0 1 15,1 0-4-15,24-7 6 0,-24 4-5 0,-12 3 2 16,4 0 5-16,4 0-6 0,-1 0-1 15,0 0 5-15,19-9-8 0,-19 6-4 0,-5 1-1 16,1 2 9-16,3-3 3 0,-2 3 0 16,-2 0-7-16,1-3 5 0,-3 3-5 0,4-4-2 15,-3 2 1-15,-13 2 6 0,12 0-5 0,1 0-2 16,2 0-2-16,0 0 11 0,3 0-6 16,-1 0 7-16,0 0-13 0,-1 0 16 0,2 0-10 15,1 0-3-15,-1 0 9 0,1 0-2 16,0 0-1-16,2 0-8 0,0 0 16 0,-3 0-15 15,4 0 3-15,1 0 10 0,1 0-3 0,-1 0-4 16,1 0 0-16,1 0 0 0,-2 0 5 16,2 0-3-16,-2 0-11 0,1 0 11 0,0 0 0 15,-2 0 5-15,0 0-1 0,1 0-2 16,0 0-7-16,-2 0-6 0,-1 0 6 0,-2 0 4 16,-1 0-4-16,2 0 1 0,0 0 4 0,-2 0-10 15,1 0 10-15,0 0-12 0,1 0 9 16,-2 0 2-16,0 0-2 0,2 0 7 0,-2 0-16 15,3 0 2-15,17 7 7 0,-19-5-3 0,3-2 7 16,-3 0-4-16,1 3 1 0,-10-3 8 16,4 0-1-16,5 0-5 0,1 0 7 0,1 0-5 15,2 0-3-15,-1 0 0 0,1 0-9 16,1 0 10-16,-1 0-2 0,0 0 5 0,-2 0-4 16,1 0-1-16,0 0 1 0,-3 0-9 0,2 0 6 15,-2 0 9-15,-1 0-11 0,1 0-4 0,-3 0 1 16,17 4 1-16,-15-4 2 0,-2 1 15 15,-7-1-7-15,2 0-6 0,1 0-1 0,3 0 7 16,0 0-3-16,1 0 7 0,0 0-16 16,0 0 11-16,-1 0 0 0,2 0-10 0,16 10 5 15,-25-10 7-15,5 0-8 0,3 0 1 0,-1 0-6 16,2 0 8-16,0 0-1 0,0 0 3 0,0 0 1 16,2 0 2-16,-1 0-5 0,0 0 2 0,2 0-12 15,-2 0-2-15,1 0 21 0,-2 0-3 16,2 0-14-16,-1 0 3 0,1 0 10 15,1 7 3-15,19 2-17 0,-17-7 7 0,-3-2 0 16,4 2 7-16,-3-1-3 0,0 1 3 0,0 1 5 16,-8-3-11-16,3 0 8 0,1 0 3 0,2 0-5 15,-1 0 14-15,1 0-17 0,0 0 10 16,1 0-7-16,0 0 16 0,-2 0-8 0,2 0-1 16,-1 0-8-16,0 0 10 0,-1 0-6 15,2 0-11-15,-2 0 18 0,0 0-8 0,-1 0-14 16,-2 0 18-16,-2 5-16 0,1-5-1 0,-3 0-2 15,-2 0 20-15,1 0-6 0,-8 0-1 0,9 0 2 16,-9 0-5-16,8 0 7 0,-8 0 0 16,7 0-14-16,1 0 2 0,-2 0 2 0,1 0 0 15,0 0-5-15,2 0 15 0,-1 0-12 16,0 0 4-16,-2 0 4 0,-6 0 5 16,8 0-4-16,-8 0-4 0,0 0-9 0,7 0-1 15,-7 0-3-15,0 0-26 0,8 0-6 16,-8 0-20-16,-3-4-21 0,1 1-42 0,-2 2 11 15,0-1-88-15,0-3-35 0,1 2-32 0,-1 2 23 16,-3-6-268-16,-2 0-1 0,1-2 39 16,8 9 25-16,0-10 47 0,0-1 20 15,0 0 32-15,15-13 23 0,1 12 25 0,2-3 34 16</inkml:trace>
  <inkml:trace contextRef="#ctx0" brushRef="#br0" timeOffset="190788.75">29006 17856 621 0,'-3'0'298'0,"0"0"-14"15,2 2-9-15,-1-1-36 0,1-1-1 16,0 2-32-16,-1-2-1 0,-1 2-23 0,1-1 32 16,-1-1 4-16,1 0-39 0,-1 1 5 0,0-2-7 15,0 1 11-15,-1 1-13 0,1-2-3 0,1-2-8 16,-2 3-1-16,2-2-25 0,0 1-9 15,0-1-4-15,1-1-14 0,-1 1 4 0,3 0-16 16,0 1-17-16,1-3 5 0,0 4-23 16,1-2 2-16,1 4-14 0,-3-4 7 0,3 4-12 15,-2-2-3-15,9 10 13 0,-6-1 3 16,-6 2-20-16,7 1 5 0,-6-12-9 0,0 8 15 16,0 2-12-16,0 1 11 0,0-1-10 0,0-2 11 15,0 3-11-15,-9 2-6 0,4-10 23 16,-2-1-5-16,0 1-27 0,-1-6 15 0,3 1 5 15,-4 0-14-15,2-4-7 0,0 1 1 16,1-2 4-16,-1 0 7 0,1 0-32 0,2 3 22 16,7-2-14-16,-3 6-5 0,0 0-23 0,0-9-12 15,0 3-25-15,0-1-19 0,0 7-29 16,0-8-8-16,0 2-37 0,11-4 14 0,-7 6-61 16,-1-1-51-16,2 2-16 0,4-7-35 0,0 3 27 15,0-2-215-15,0 4-49 0,-1 2 46 16,0-1 35-16,-3 0 33 0,1 3 48 0,-1-1-2 15,8-4 55-15,-5 2 7 0,1 4 30 16</inkml:trace>
  <inkml:trace contextRef="#ctx0" brushRef="#br0" timeOffset="-169039.17">25700 17012 496 0,'0'0'281'0,"0"0"-30"0,0 0-3 16,-1 21-34-16,2-16-24 0,-1 2 10 15,0-2-40-15,0 0 3 0,0 1-31 16,0-6-17-16,0 0 0 0,0 6-12 0,0-6 4 16,0 7 19-16,0-7-3 0,0 5-18 0,0-5-7 15,0 0-20-15,0 0-19 0,8 10 14 0,-6-12-2 16,0 0-5-16,1-1-11 0,-1-2-2 16,7-7-27-16,-5 0 8 0,4-3-15 0,-1-2 12 15,0 0 8-15,1 0-25 0,-2 0 19 16,3 2-8-16,-2-1-17 0,0 4-1 0,-2-3 8 15,2 1 19-15,-1 4-14 0,-6 2-7 0,3 1-1 16,-1 3 22-16,1-1-25 0,-2 0-17 16,2 2 13-16,-1 1-6 0,-1 2 1 0,0-2-14 15,0 2 14-15,0 0 0 0,1 0 23 16,-2 0 13-16,0 0-4 0,6 12 14 0,0 3 3 16,-1 0-3-16,5 1 2 0,-4 1 0 0,1-4-21 15,2 5 22-15,0-3-32 0,-2 0-2 16,1-1 4-16,-3 3-3 0,-2-7-62 0,7 3-5 15,-4-6-26-15,-1-1-37 0,-1 0-43 16,1-5-52-16,2-1 19 0,-3 0-308 0,3 0 54 16,-3 0 24-16,1 0 20 0,-5 0 25 0,0 0-11 15,10 0 15-15,-3 0 55 0</inkml:trace>
  <inkml:trace contextRef="#ctx0" brushRef="#br0" timeOffset="-138885.1">25126 16297 613 0,'0'0'205'0,"0"0"-36"16,0 0 1-16,0 0-25 0,0 0-18 0,0 0-18 15,0 0 2-15,0 0 4 0,0 0-26 0,0-14 15 16,0 14-19-16,0 0 2 0,0 0-12 16,0 0 4-16,0 0-18 0,0 0-15 0,0 0 19 15,0 0-27-15,0 0 6 0,0 0-1 16,0 0 8-16,0 0-11 0,0 0-3 0,0 0-5 15,0 0 23-15,0 0-17 0,0 0-10 0,0 0 0 16,0 0 13-16,0 0-15 0,0 0 5 0,0 0-1 16,0 0 14-16,0 0 0 0,0 0-4 15,0 0 2-15,10 6-2 0,1 7 8 0,-2-3-13 16,-1 5 4-16,0-1 2 0,-3 1-1 16,0-1-4-16,1 1-19 0,0-1 9 0,-2-3 24 15,0-2-30-15,-1 0-11 0,-2-3 19 0,1 0-21 16,0-1 2-16,0-1 2 0,-1 0 18 15,0 0 9-15,0 0-25 0,1-3 10 0,-2 2 4 16,2 0 2-16,-2-1-6 0,1 0-6 0,0 0-14 16,-1 0 22-16,0-1-18 0,0 1 7 0,0-2 20 15,0 0-3-15,0-2-18 0,-1 2-21 16,1-3 22-16,-1 1-21 0,1-1 24 0,0-1-1 16,-1 1-21-16,1 1 23 0,0-5-22 15,1 3 20-15,1 0-5 0,0-3 4 0,-2 0-12 16,9-13-15-16,-2 7 6 0,-1 2 8 0,-3 2-25 15,5-1 22-15,-4 1-39 0,2 3 4 0,0-1-15 16,-1 2-2-16,-1 1-8 0,1 0-36 16,1 1-8-16,-3 0-12 0,2 2-23 0,1-2-11 15,0 2 11-15,-1-1-126 0,-2 1-124 16,1 1 5-16,-4 0 26 0,0 0 23 0,0 0 19 16,0 0 18-16,7 0 4 0</inkml:trace>
  <inkml:trace contextRef="#ctx0" brushRef="#br0" timeOffset="-138363.08">25389 16397 504 0,'2'5'302'16,"1"-3"-60"-16,-3 0-12 0,2 2-32 16,0-2 10-16,1 0-49 0,0 0 0 0,0-2-24 15,2 2-2-15,0-4-19 0,2 2-12 16,11-2 9-16,-10 2-39 0,15-10 18 0,-10 5-16 16,0-2-13-16,0 0-15 0,-3 0-3 0,-3 2 3 15,5-3 5-15,-3 1-22 0,-5 2 0 0,3-1 11 16,-2 3-30-16,1-2 15 0,-2 2-4 0,-2-2 5 15,0 3-9-15,0 0-13 0,-1-1 21 16,0 1-18-16,-1-1-13 0,0 3 18 0,0 0-6 16,0 0 5-16,0 0 7 0,0 0-23 15,-12-14 13-15,8 12-6 0,1 1-8 0,0-1 8 16,-2 2-1-16,0 0-1 0,0-2 1 16,-2 4-9-16,3-2 11 0,-1 3-5 0,-11 2-1 15,2 2 11-15,5 1 9 0,-1 0-3 0,2 0 10 16,-2 4-13-16,3 0 16 0,1 0 0 0,3 0 3 15,-1-2-1-15,3-1-10 0,1-9 13 16,0 9 1-16,0-2-10 0,0 0-5 0,0 0 16 16,19 12-14-16,-10-11 1 0,6 0-14 0,0-2-13 15,2-2-25-15,0 0-34 0,-2-4-14 16,2 2-18-16,-10-2-46 0,4 0 13 0,3 0-110 16,1 0-113-16,9-10-65 0,-8 5 54 0,-5 2 13 15,0-1 0-15,-3 1 37 0,-1 3 9 0</inkml:trace>
  <inkml:trace contextRef="#ctx0" brushRef="#br0" timeOffset="-137861.24">25782 16351 331 0,'0'-3'320'16,"-1"1"-68"-16,0 1-9 0,-1 1-12 0,2 0-8 15,-1 1 17-15,1 1-40 0,0 2 6 0,0 2-21 16,1-2 9-16,-2 4-21 0,3-2-19 16,1 13 28-16,-3-12-22 0,10 20-12 0,-3-9-7 15,-1-3-21-15,-6-9-13 0,0 3-6 16,15 14-3-16,-9-15-16 0,-1-1 9 0,-1-2-19 16,0 1-7-16,-1-4 24 0,0 0-30 0,1-2-5 15,0-1 3-15,-1 0-7 0,-3 1 9 16,0 0-24-16,9-13-4 0,-1 1 2 0,0-5-15 15,-2 0-24-15,-2-3-15 0,1 2-9 16,0 2 4-16,0-1-6 0,2 1-46 0,-4 0 4 16,-2 6 5-16,1 0 5 0,0 5-8 0,1 0-21 15,-3-1-17-15,0 5-22 0,0-3-9 16,0 2-40-16,2 1 17 0,-1 1-90 0,-1 0-88 16,0 0-73-16,0 0 6 0,0 0 34 15,4 0 23-15,-2 0 23 0,0 2 24 0,1 0 0 16</inkml:trace>
  <inkml:trace contextRef="#ctx0" brushRef="#br0" timeOffset="-137471.15">26076 16387 477 0,'-3'0'335'0,"0"3"-41"16,0 1-28-16,-1-1-30 0,0 2-2 0,-4 7-20 15,5 0-22-15,-3 2 3 0,-2 2-10 16,3-1-3-16,1 0-21 0,2-2 21 0,0-1-33 16,2-3-26-16,0-9 15 0,0 6-14 0,0 5-31 15,18 8-3-15,-9-12 8 0,4 0 5 16,-3-5-33-16,4 3-6 0,-14-5-18 0,12 0 11 16,-3 0-12-16,16-14-21 0,-12 7-5 15,0-1 5-15,-2-2-12 0,1-2 9 0,-2-2-18 16,-6 0 2-16,2-2-15 0,0 2-11 0,-2-5 6 15,0 8 10-15,-4-1 9 0,0 4-22 16,0 8 13-16,0-8 0 0,0 2-24 0,0 6 6 16,-21-18 37-16,8 10-34 0,3 5 9 0,-2-2-39 15,3 5 14-15,2-1-22 0,-3 1 12 16,1 0-31-16,-1 0-3 0,0 0-6 0,2 0-29 16,0 0-32-16,8 0-40 0,-8 0 17 0,8 0-93 15,0 0-106-15,0 0-46 0,-7 0 29 16,3-1 33-16,7-1 16 0,0 2 29 0,3 0 0 15</inkml:trace>
  <inkml:trace contextRef="#ctx0" brushRef="#br0" timeOffset="-137178.87">26279 16310 866 0,'0'-2'311'16,"-1"2"-40"-16,0 2 5 0,0-1-54 0,0 3-19 16,2-2-10-16,-3 3-2 0,4 2 7 15,-3 0-40-15,0 11-6 0,1-9-15 0,0 4 12 16,0 3-16-16,0 2-42 0,0-1-10 0,0 1 22 16,0 0-11-16,0 0-10 0,9 10-10 0,-7-17-10 15,0-3-52-15,-1 0-29 0,2-3-20 16,-2-1-22-16,1 0-40 0,0-4-58 0,-1 0-1 15,2 0 14-15,2-2-199 0,-3-1-74 16,2-1 9-16,6-6 37 0,0-1 23 0,0-2 26 16,-2 1 7-16,-1 0 10 0</inkml:trace>
  <inkml:trace contextRef="#ctx0" brushRef="#br0" timeOffset="-136846.99">26441 16351 742 0,'1'0'343'15,"-1"-2"-1"-15,0 4-53 0,1-2 2 16,-2 2-43-16,1 1-13 0,-3-1-33 0,0 2-18 16,0 0-19-16,-6 7-10 0,1-3-22 15,-4-1-14-15,4 0-19 0,0-2-10 0,5 1-15 16,-2-2-13-16,2 0-7 0,-1-2 14 0,0 2-7 16,1-1-16-16,-2 1-5 0,3-2 0 15,-1 1-27-15,0-3 23 0,1 3-15 0,1 1-3 16,-2-2-12-16,3 1 1 0,0-2 9 15,0 3-1-15,0-4-2 0,0 0-2 0,0 0-4 16,11 9-1-16,-8-8 0 0,4 1 12 0,6 5-21 16,2-2 0-16,-5 0-3 0,-1-1 17 15,-1 0-11-15,1 0-24 0,-2-1 21 0,-2 1-19 16,1-1-26-16,-2-1-6 0,1 0-34 0,-1 1-21 16,0-2-22-16,-1 0-55 0,1 1 16 0,-2 1-160 15,2-3-107-15,-1 0 25 0,3 1 29 16,-2-1 24-16,1 0 25 0,-5 0-10 0,0 0 10 15</inkml:trace>
  <inkml:trace contextRef="#ctx0" brushRef="#br0" timeOffset="-136400.3">26658 16470 905 0,'-1'4'306'0,"-2"-1"-35"0,1-1-12 16,1 1-7-16,1-1-27 0,-1 3-15 0,0-3-27 16,1 1-21-16,2-1-9 0,-1-2-18 15,2 1 31-15,0 0-35 0,1-1-15 0,3 0-2 16,-1-1-20-16,0 1-9 0,2-1-32 16,0 1-11-16,16-11-5 0,-11 8 29 0,2-2-8 15,-2-2-27-15,-3 2-12 0,-3 1-2 16,0-2-2-16,1 1 14 0,-5 0-3 15,0 0 8-15,-1 1 2 0,-1 1-4 0,0-1-28 16,-1 4-11-16,0 0 2 0,0 0-1 0,0-7 23 16,-11-1-2-16,5 5 1 0,1 2-14 0,0 1-6 15,-2 0 22-15,-11 2-6 0,10-2-1 16,-16 8 0-16,10-1 27 0,1-1 11 0,3 3-3 16,-1-2 5-16,1 1-9 0,2 3 19 0,1-2-22 15,2-2 3-15,2 0-14 0,2-1 20 16,-1 1-19-16,2-7-7 0,0 0-11 0,0 7-27 15,18 9 2-15,-6-7-79 0,2-3-29 16,2-1-21-16,3 0-32 0,0-3-37 0,5-1 17 16,-13-1-148-16,4 0-103 0,5 0-4 15,1 0 40-15,22-10 9 0,-21 7 23 0,-1-2 55 16,0 3-9-16,1-1 16 0</inkml:trace>
  <inkml:trace contextRef="#ctx0" brushRef="#br0" timeOffset="-136087.46">27134 16448 261 0,'-5'-3'374'0,"-2"1"-58"0,2 0-31 0,-1 0-3 16,-1 1-50-16,-10-1-7 0,5-1-19 15,2 1-8-15,-2 2-1 0,3 0-3 0,0 0-38 16,9 0-10-16,-14 0-15 0,2 0 6 15,-16 11-3-15,16-8-14 0,2 2 9 0,-3 2-10 16,2 1-10-16,-2 1-11 0,6-1-29 0,0-1 20 16,4 0-9-16,0-1-17 0,1 0-11 15,2 2 4-15,0-8-22 0,0 0-20 0,13 19-2 16,-4-14-54-16,4 1-42 0,0-4-21 16,-13-2-28-16,15 0-40 0,1 0-51 0,1 0 20 15,18-15-93-15,-20 8-90 0,2 0-34 0,-2-1 11 16,2-2 45-16,-1 0 19 0,-5 1 19 15,3-1-1-15,-3 0 3 0</inkml:trace>
  <inkml:trace contextRef="#ctx0" brushRef="#br0" timeOffset="-135778.64">27139 16271 416 0,'-3'-3'371'0,"0"-1"-14"0,1 1-49 15,0 0 15-15,1 1-33 0,-1 0-31 0,1 0-31 16,-2 2 21-16,2 0-13 0,0 2-11 0,0 0-1 16,-1 2-5-16,0 2-23 0,1-1 8 0,1 3-9 15,-1 11-24-15,0 3 11 0,0 2-22 16,1-3 5-16,0-9-22 0,0 5-29 16,0 3-16-16,10 21 13 0,-4-19-27 0,-2-2 1 15,0-2 0-15,1 2-27 0,0-6-23 16,5 1-11-16,-6-8-32 0,0 3-22 0,-1-5-30 0,0-3-52 15,0 1 12-15,0-1-123 0,-3-2-41 16,0 0-40-16,0 0 28 0,8 0-224 0,-8 0-10 16,14-10 47-16,-12 7 27 0,0 1 17 15,-1-2 27-15,0 0 24 0,1 0 43 0,0 1 16 16,1-2 18-16</inkml:trace>
  <inkml:trace contextRef="#ctx0" brushRef="#br0" timeOffset="-94156.43">27368 3530 481 0,'-14'0'242'0,"14"0"-14"16,0 0-20-16,0 0-30 0,-14 0-1 0,14 0-3 16,-19 7-21-16,16-6-9 0,1-2-8 0,1 2-2 15,-1-1 1-15,1 0-14 0,0 0-12 16,-1 0 2-16,2 0-26 0,0-1 1 0,3 1-19 15,2-3-1-15,9-3 0 0,5 0-10 16,4-2-2-16,4 0-8 0,2-1-4 0,4 0 0 16,5 1 3-16,4-1-3 0,0 1-5 0,4 0-17 15,-1 2-5-15,-3-1 11 0,3 1-3 0,-2 2 2 16,-2-1-4-16,-2 2-3 0,-6-1-3 0,-1 1 8 16,-3 2-26-16,-4-2 17 0,-5 2-7 15,1-3-8-15,-12 4-1 0,-1 0-6 0,2 0-2 16,-10 0-7-16,0 0-2 0,8 0-18 15,-8 0-13-15,7 0-4 0,-7 0 6 0,6 0-22 16,-6 0-12-16,0 0-10 0,0 0-60 0,0 0 13 16,0 0-124-16,0 0-112 0,8 0-11 15,-3-8 25-15,-4 4 24 0,-2 1 13 16,1-1 25-16</inkml:trace>
  <inkml:trace contextRef="#ctx0" brushRef="#br0" timeOffset="-93767.9">27980 3275 632 0,'-2'-1'273'15,"1"-1"-40"-15,-2 1-6 0,0 0-41 0,2-2-20 16,-1 3-10-16,2 0-11 0,2 0 2 15,2-1-19-15,1 1 0 0,0 1-16 0,1-1 3 16,2 1-19-16,12 5 3 0,-1 0-24 0,2 2 5 16,2-4-12-16,-1 3 1 0,-1 0-18 15,2 2-2-15,0-4 3 0,-5 3-1 0,-2 2-6 16,1 1-13-16,-6-3-12 0,1 1-11 0,-2 1 22 16,-3-5-16-16,-3 3 1 0,-1-2-5 15,-2-1-3-15,-1 3 11 0,0-8 0 0,0 9-15 16,-11 15 23-16,2-11-14 0,-3 1-4 15,1 1 5-15,-2-2-26 0,0 1-5 0,-1 0-10 16,-1-3-12-16,2 2-33 0,-3-3-21 16,3-1-11-16,-3-1-39 0,6-3-11 0,0-1 17 15,4-3-203-15,6-1-65 0,0 0 15 0,-4-4 25 16,6 0-6-16,9-6 30 0,2-3-5 0</inkml:trace>
  <inkml:trace contextRef="#ctx0" brushRef="#br0" timeOffset="-93296.06">28869 3135 254 0,'2'-1'306'0,"2"-1"-61"16,-3 0-20-16,0 0-28 0,-2 1-29 16,1-1-1-16,-3 0-23 0,0 1-20 0,-2-1-7 15,2 1-4-15,-1 0-10 0,-2 0-4 16,0 1-13-16,-1 0 1 0,0 0-13 0,-3 0 0 15,-1 0-14-15,-15 10 16 0,10-3-14 0,0 3 3 16,1 0 2-16,1-1 15 0,-1 5 5 0,3-2-3 16,2 4-18-16,3-4 14 0,-4 2-34 15,2 1 10-15,3-2 13 0,4-2-23 0,1 1 17 16,1-2-2-16,0-10 16 0,11 23-21 16,0-12 5-16,1 1 1 0,5-1-6 0,-1-3-18 15,5 1 3-15,0-4-19 0,2 0 19 16,-1-2-35-16,1-2-24 0,-2 0-29 0,-10-1-36 15,4 0-26-15,3 0-32 0,0 0-48 0,2 0 18 16,17-14-165-16,-16 14-102 0,-1-5 17 16,1 3 31-16,-1-3 23 0,1 0-11 0,-2-3 10 15,1 3-6-15</inkml:trace>
  <inkml:trace contextRef="#ctx0" brushRef="#br0" timeOffset="-92658.86">29269 3166 291 0,'-3'0'319'16,"-1"3"-33"-16,2-1-34 0,-2 3-9 0,2-1-17 15,-5 11 2-15,2-1-8 0,2 2-2 16,-2 1-34-16,1 1 10 0,0-3-38 0,-1 2-16 16,3 0-14-16,-2-5 17 0,3-1-24 0,-4-2-40 15,3 0 22-15,0-2-17 0,1-4-17 0,1 4-22 16,-1-4 21-16,0 1 3 0,1 0-18 16,0-1 4-16,-2 0-16 0,2 1 6 0,-1-2-4 15,1 0-4-15,-2-2-5 0,0 0 35 16,2 0-36-16,0 0 13 0,-4-11-5 15,3 6-37-15,-1-11-18 0,-3-1-12 0,0-5-17 16,5 2 0-16,0 11-8 0,0-6-1 0,0-2 15 16,15-17 6-16,-11 15-3 0,3 3 5 15,-2-1-3-15,4 2 8 0,-1 0-3 0,1 3 15 16,0 2-11-16,1-2 10 0,-4 4-5 16,0 2 16-16,-3 1-14 0,3 1 20 0,-2-2-18 15,0 4 14-15,-1 0-8 0,2 0 0 0,-1 2 25 16,0-2-5-16,1 2-4 0,-5 0 14 15,0 0 8-15,12 0 5 0,13 19 14 0,-12-8-4 16,-2 3 36-16,0 2 11 0,0 3-10 0,3 2-1 16,-3 1-13-16,1-1 6 0,2 0 16 15,-2 1-14-15,1-1-21 0,-3 0 2 0,1-2 4 16,3-2-8-16,-6 1 2 0,-1-6-26 0,3 1 16 16,-4-1-15-16,1-4 7 0,-3 1 1 15,-1-5-4-15,1 2-30 0,-2-2-11 0,1-2-1 16,0 0-14-16,-1 1 3 0,2-3-92 0,-2 0-21 15,-2 0-28-15,0 0-25 0,0 0-11 16,8-10-32-16,-5 6 21 0,-1-3-168 0,-2 3-88 16,0-3 40-16,-2 3 10 0,-1-2 27 0,-4-5 25 15,-1 3 22-15,-3-1 12 0,0 2 2 16</inkml:trace>
  <inkml:trace contextRef="#ctx0" brushRef="#br0" timeOffset="-92405.19">29314 3323 222 0,'-6'0'373'15,"3"0"-39"-15,-2 0-31 0,1-2-5 0,1 2-32 16,1 0-6-16,-2 0-31 0,2 0-26 16,-1 0-22-16,2 0-9 0,0-1-21 0,3 0-20 15,1 1-12-15,1-2-13 0,1 3-12 0,1-3-12 16,1 2 12-16,15-3-24 0,-13 3-14 15,9 0-27-15,-1 0-33 0,2 0-27 0,1 0-35 16,1 0-46-16,17-13-21 0,-20 9-45 0,2 0 15 16,-10 1-234-16,7-1 30 0,-4 2 26 15,3-1 23-15,-7 0-74 0,-2 1 22 0,0 2 36 16,0 0 21-16</inkml:trace>
  <inkml:trace contextRef="#ctx0" brushRef="#br0" timeOffset="-91803.09">30214 3302 227 0,'0'2'366'16,"-4"1"-50"-16,2 2-22 0,2 0-18 0,-2-1-9 15,4 3-18-15,-5 0-37 0,4 0 13 0,-2 1-30 16,1-8-9-16,0 10-16 0,0 1-17 0,0-1-18 15,0 0-14-15,0-3-12 0,0 0-13 16,0-7 29-16,0 7-10 0,0-7 4 0,0 6-19 16,0-6 5-16,0 0 6 0,0 0-26 15,0 0-4-15,-6 7-5 0,4-7-15 0,-2-3-9 16,4-1-5-16,-2-1-10 0,1 0-30 0,-1-3 6 16,2 1-4-16,0-1-21 0,0 1 9 0,0-1 6 15,0-3 4-15,0-2 10 0,14-13-18 16,-4 15-8-16,0-1-10 0,-1 4 24 0,3-1-23 15,1 2 8-15,0 4 12 0,7 0 3 0,-3 2-7 16,-9 1 11-16,5 0-3 0,0 0-5 16,17 14 6-16,-14-7 5 0,-2-2 8 0,0 5-13 15,-5 0 5-15,3 1-4 0,-3 0-2 0,-1 0-14 16,-1-4 23-16,-1 0-14 0,0 1 16 16,-4-4-14-16,0 2-10 0,0 1-11 0,1-3 0 15,-3 0 1-15,2-1-65 0,0 0-26 0,0-1-21 16,0 1-19-16,-2-1-33 0,1 1-25 15,1-2 20-15,1 0-157 0,-1 2-132 16,2-3 36-16,0 0 54 0,-4 0 26 0,9 0 24 16,5 0-5-16,2 0 3 0,4 0 5 0</inkml:trace>
  <inkml:trace contextRef="#ctx0" brushRef="#br0" timeOffset="-90356.7">30775 3343 337 0,'-1'-5'298'15,"-1"1"-41"-15,-7-9-24 0,4 4-17 0,-3 2-31 16,3 3-1-16,1-2-15 0,-4 2-25 0,-1-5-1 16,1 2-24-16,-1 4-1 0,-5-2-19 0,3 4-8 15,11 1-6-15,-16 0 10 0,5 0-22 16,-18 16 2-16,18-7 15 0,-3-1-11 15,1 3-8-15,3 2 4 0,-2-1 16 0,5 0-23 16,-3 0-20-16,6-1 32 0,0-2-12 0,1-3-6 16,3 1-31-16,0-7 12 0,0 0-11 15,11 15 19-15,-5-12 1 0,7 3-37 0,2-1-22 16,-1-4-16-16,-3-1-6 0,-11 0-3 0,10 0-6 16,-2 0-12-16,21-13-5 0,-14 6-8 15,0 0 1-15,-2-1-3 0,0-2-13 0,-2 0 2 16,-2 1 7-16,-4 1 7 0,2 1 21 15,-3 2 0-15,-1 1 15 0,-1 0-10 0,0 2-2 16,0 0 17-16,-2 1 4 0,0 0 22 0,2 1 7 16,-2 0 19-16,0 0-1 0,-2 2 10 15,2 0 2-15,-2-1-15 0,2 3 22 16,2-2-11-16,-2 1 11 0,2 1-7 0,-2-1-8 16,2 2 13-16,1 0 12 0,4-2-24 15,4 5 0-15,2-1-3 0,-3-2 14 0,-2-2-13 16,3 0 4-16,-1 0-14 0,-4-3 11 0,3 0 0 15,-5 0-14-15,4 0-13 0,-8 0-2 16,0 0-21-16,7 0 13 0,15-16-28 0,-11 7-3 16,-5-1-11-16,3-1-4 0,1 0 9 15,-6 0-6-15,1 2-1 0,-3 1 1 0,0 1 8 16,0 1 7-16,0 2 10 0,-2 1 1 0,1 1 3 16,0-1-5-16,0 1-4 0,-1 1 38 15,0 1-10-15,0 0 27 0,0 0 19 0,0 0-19 16,2 10 29-16,-2-7-19 0,0 2 16 0,0 0 8 15,0 2 20-15,3-1-21 0,1 10 6 0,-1-5-9 16,-1 1-7-16,0-4 22 0,4 7 0 16,-3-3-3-16,1-5-30 0,-2-2 23 0,1 1-11 15,-1-1-33-15,-1-2 7 0,1 0 26 16,0 0-11-16,0-2 40 0,-2 0-7 0,2-1 3 16,-2 0-5-16,0 0-18 0,0 0 5 0,0 0-12 15,0-5-11-15,0 1-7 0,0-1-19 0,-2 0-7 16,2 0-20-16,-2-2 8 0,2 1-6 0,0 0-9 15,0 0 0-15,0 6 4 0,0-7 0 16,0 0-4-16,0 7 2 0,0-8 3 0,0 2 11 16,0 6-13-16,0-10-5 0,0 4 4 0,0 6 3 15,9-15 1-15,-3 14 3 0,6-6 1 16,-1 2 2-16,2 0 1 0,-3 5 4 0,-10 0 0 16,8 0 2-16,1 0 0 0,16 11-27 0,-17-4 3 15,2 2 28-15,3-1 12 0,-6 0-3 16,0-1 5-16,-3 1-12 0,-1-3 20 15,-1 1-6-15,0-1-12 0,0-1 0 0,0-2-14 16,0 1 28-16,-2 1-8 0,1-2 2 0,-1 1 3 16,2 0 9-16,-2-3-5 0,0 1 0 15,0 0-4-15,0-1 15 0,0 0-9 0,-5 0 4 16,3-2-12-16,0-1-5 0,0 0 8 16,2 0 1-16,-2 0-8 0,2-2-9 0,-2-1 10 15,4 1-1-15,-2-2-16 0,2 1 16 0,-2-2-23 16,11-9 13-16,-7 9 1 0,4-4-4 0,-2 3-1 15,-1 3 4-15,1 0-19 0,0 1 22 16,0 1-14-16,0 3 18 0,7-6-5 0,-3 3-5 16,-1 1-13-16,-1 0 9 0,-1 2-5 15,0 0 10-15,-7 1-20 0,0 0 32 0,7 0-14 16,12 17 4-16,-9-7-1 0,-1 3 0 0,0-1 15 16,0 1 8-16,-2-1 9 0,1 1 2 15,-1 1-2-15,0-5 8 0,0 6 0 0,2-2 0 16,-1-1-11-16,-2-3-5 0,0-2-1 0,-1-2 1 15,-1 0 13-15,0-1 3 0,-1 0 1 0,2-1 5 16,-1-2 2-16,1-1-8 0,-1 3-8 16,2-3 5-16,-6 0-7 0,7 0 6 0,5 0-6 15,13-13-5-15,-8 6 0 0,-3-1-5 16,-1-2 0-16,0-1-9 0,-1 2 10 0,-1-4-12 16,-1 1-6-16,-2 0-12 0,1 0 2 0,-5 2 3 15,-1 2-2-15,2 0-6 0,-5 1 7 0,0 1-13 16,0-1-1-16,0 7 1 0,0 0 1 0,0-7 3 15,0 7-10-15,-14-13 6 0,-1 8-9 16,3 1 1-16,3 3-4 0,9 1-6 16,-9 0 13-16,2 0 7 0,-11 18 0 0,7-10 0 15,4 0 4-15,3 1 12 0,2-1 17 0,0 0 13 16,2-8 1-16,0 11-3 0,13 12 10 16,0-9-9-16,-2-1 3 0,5 1 9 0,0-2-6 15,6 0 5-15,-1 1-7 0,1-4-12 16,3 0 9-16,-1 0-8 0,-3-1 10 0,-1 0-9 15,0 0-2-15,-1-4 0 0,-8-1-4 0,-1-1 4 16,0 0-11-16,-3-1-12 0,-3-1-27 16,2 0-26-16,-3 0-16 0,-3 0 5 0,0 0-92 15,0 0-44-15,9-5-29 0,-9 2-58 16,-3 0 29-16,-1 2-215 0,0-1-29 0,1 0 42 16,-3 0 11-16,1 0 49 0,-13-3 20 0,5 1 24 15,-3-1 23-15,7 2 30 0,0-1 7 0</inkml:trace>
  <inkml:trace contextRef="#ctx0" brushRef="#br0" timeOffset="-67468.74">27172 4380 425 0,'0'0'193'0,"0"0"-5"0,0 0-22 15,0 0 0-15,0 0-22 0,0 0 0 0,0 0-18 16,0 0 10-16,0 0-21 0,0 0 10 16,0 0-19-16,0 0-3 0,0 0 3 0,0 0-1 15,0 0-10-15,0 0-13 0,0 0-2 16,0 0 6-16,0 0-3 0,0 0-11 0,0 0 12 16,29-23-16-16,-9 23 7 0,-10 0-25 0,6 0 10 15,1 0-16-15,4 0-5 0,1 0 4 16,0 0 1-16,3 0 1 0,25 10-10 0,-22-6-17 15,-4-4 14-15,1 3 1 0,-2-2-1 16,-1 1-13-16,-4 1 6 0,1-2-10 0,-6 2 4 16,1-2-1-16,-5-1-5 0,-2 1-7 0,1 1 3 15,-5-2-6-15,1 0 15 0,0 0-21 0,0 0-16 16,-1 0-16-16,0 0-7 0,-2 0-13 0,3 0-15 16,-4 0-31-16,0 0-42 0,0 0 15 15,0 0-185-15,0 0-95 0,8-11 12 0,-7 9 14 16,-1-2 29-16,1 0 20 0,-2 1 7 15,1-2-8-15</inkml:trace>
  <inkml:trace contextRef="#ctx0" brushRef="#br0" timeOffset="-67099.75">27584 4274 229 0,'-2'-2'297'15,"0"1"-44"-15,1 0-24 0,-1-2-15 16,0 3-16-16,2-1-13 0,0-1-1 0,1 1-15 16,2 1-24-16,-1 0 0 0,1-1 5 0,4 2-34 15,0-1 8-15,11 3-2 0,-18-3-30 0,31 8-3 16,-14-1-6-16,4 1-18 0,-1 2 0 16,1-1 11-16,-2 2-11 0,4 1 10 0,-5-1-33 15,-1 6 28-15,0-8-26 0,0 4-6 16,-1-1-13-16,-5 1 8 0,-1-2 4 0,-1 1-8 15,-5-6-18-15,-1 2 3 0,1-2 17 0,-1-1-11 16,-3 0-1-16,0-5-6 0,0 0 1 16,0 7 5-16,0-7-8 0,-21 21 2 0,7-13-23 15,-2-3-2-15,-1 0-17 0,2-1-29 0,-2 0-2 16,-1-1-28-16,-2-1-14 0,4 0-17 16,4-1-38-16,1-1 16 0,11 0-148 0,-9 0-103 15,3 0 0-15,6 0 24 0,-7 0 25 0,7 0 7 16,0 0 13-16,-9-9 17 0</inkml:trace>
  <inkml:trace contextRef="#ctx0" brushRef="#br0" timeOffset="-66771.38">28078 4235 247 0,'-1'0'318'0,"0"0"-38"16,1 0-37-16,0 3-24 0,1-3-12 16,0 0 17-16,1 0-9 0,3 1-24 0,-1 1 5 15,4-1-21-15,10 3-42 0,3-1 10 16,2-2-4-16,-1 4-28 0,2-4-20 0,6 1-8 0,-1 3-17 15,1-4 14-15,-4 1-35 0,3-1 5 16,-2 3-39-16,-17-4-12 0,7 0-50 0,1 0-30 16,0 0-38-16,-6 0-46 0,0 0 15 15,-4 0-273-15,-1 0 40 0,-7 0 0 0,7-11 37 16,-9 10 22-16,0 0 15 0,-1-1 5 0</inkml:trace>
  <inkml:trace contextRef="#ctx0" brushRef="#br0" timeOffset="-66526.73">28270 4233 513 0,'-3'1'362'16,"0"3"-46"-16,1-1-3 0,0 0-41 0,0 3-1 16,-1-1-25-16,-1 10-28 0,0-1-9 15,0 3-22-15,-2 1-44 0,3-1-15 0,1-1 10 16,0-2-14-16,0 5 1 0,1-6-8 0,0-2-30 15,1 9-8-15,0-7-44 0,0-13-72 16,0 9-20-16,0-1-37 0,0-1-21 0,0-7-51 16,0 8 16-16,0-8-244 0,11 11-40 0,-7-11 42 15,-1 2 27-15,0-4 12 0,1 0 19 0,1 0 6 16,0 1 41-16</inkml:trace>
  <inkml:trace contextRef="#ctx0" brushRef="#br0" timeOffset="-65805.27">28437 4234 550 0,'0'-3'286'16,"0"1"-20"-16,0 1-22 0,1-1-25 16,-2 2-8-16,1 0-24 0,-2 1 5 0,0 1-31 15,1 1 2-15,-1 0 16 0,-1 3-22 16,2 0-1-16,-3 11-18 0,2 1-8 0,-2 0-13 15,3 2 34-15,-2-1-30 0,1-1-32 0,2 0 4 16,0-10 1-16,0 1-11 0,0 2-10 16,0-2-6-16,0 0 10 0,0-1-22 0,0-3 5 15,0-5-22-15,0 8 22 0,0-1-16 0,0-7-3 16,0 6-19-16,0-6 18 0,0 0-11 16,0 0 1-16,2 11-6 0,0-11-6 0,-1-3-4 15,0 1 0-15,1-2-14 0,0-1-12 0,0-1 3 16,1 2 2-16,4-9-25 0,0 1-8 15,1 0 26-15,-2 2 0 0,-2 3 11 0,2 1-1 16,0 0-36-16,0 3 20 0,-2-2-13 0,0 3 3 16,1 0 3-16,0 1 22 0,1-1 2 15,-1 0 3-15,-5 2 0 0,0 0 1 0,8 0 6 16,-8 0-18-16,18 12 1 0,-6 0 21 16,-7-3 7-16,3 4 21 0,-2-1 8 0,0 1-1 15,0-1-15-15,-2-2 9 0,2-1 6 0,-3-2-6 16,0 0-9-16,1-2 12 0,-1-1 8 15,-1 1-12-15,2-1-6 0,0 0 8 0,2-2-6 16,-1 0-1-16,1 1-12 0,1-3-11 0,1 0 3 16,-8 0 9-16,14 0-6 0,1 0-5 0,17-15 3 15,-15 8 7-15,-2-1-7 0,-1 0-6 16,-3-3-8-16,0-1 5 0,-2 3-21 0,-1-3 4 16,2 0-12-16,-4 2-1 0,-3 2-7 0,1 0-23 15,-1 0 2-15,-3 3 19 0,1-2 2 16,-1 2-1-16,0 1 3 0,0 4 3 0,0 0 13 15,0 0-11-15,-14-10 0 0,8 10-3 0,0 1 20 16,-6 5-6-16,-1 1 10 0,0 2-2 16,6 5 3-16,0-3 15 0,1 1 17 0,3-3 6 15,1 2-14-15,2-2 9 0,0-9-11 0,0 7-3 16,12 12-1-16,-1-7 15 0,0-2-13 16,6-1 7-16,1-3-1 0,1 1-18 0,-1-4-19 15,4 2-1-15,-2-3-81 0,-5-1-40 16,-3-1-22-16,-12 0-24 0,8 0-26 0,0 0-44 15,-8 0 23-15,7 0-244 0,4-10 11 16,-8 7 26-16,-2 1 29 0,0 0 25 0,-1 0 26 16,-1-2 69-16,0 4 12 0</inkml:trace>
  <inkml:trace contextRef="#ctx0" brushRef="#br0" timeOffset="-64858.74">29693 4388 770 0,'14'0'256'15,"-14"0"-2"-15,0 0-31 0,13 0 0 0,7 17-9 16,-17-17-21-16,1 0-22 0,-2-2 3 16,1-1 11-16,-2 2-36 0,0 0-10 0,-1-2 7 15,0-1-21-15,0 1-18 0,-3 1 4 0,1-1-32 16,-2-1 4-16,-12-1-10 0,3-1-8 16,-7 4-30-16,-2 0-3 0,12 2-4 0,-5 0 19 15,-21 12-27-15,13 0 21 0,-1-2-10 16,0 2 13-16,2 2-6 0,3 1 1 0,0-1-17 15,3 0-3-15,4 0 20 0,0 0 5 16,5 0-5-16,3-5-3 0,4-9 10 0,0 8 9 16,20 11-23-16,-4-14-19 0,5 0 12 15,5-1-3-15,3 0-101 0,-15-4-28 16,8 0-46-16,29-14-47 0,-21 7 17 0,-5-4-197 16,-1 1-78-16,-2-2 19 0,-3 0 29 15,-1-2 26-15,-5 3 53 0,-3-3 20 0,-1 2 15 16,-4-2-15-16</inkml:trace>
  <inkml:trace contextRef="#ctx0" brushRef="#br0" timeOffset="-64550.9">29731 4189 340 0,'0'-3'367'16,"0"0"-77"-16,0 2-52 0,-2 0 11 15,2 2 12-15,0 0-12 0,0 2-46 0,-2 0 6 16,2 3-19-16,2 0-20 0,-2 11 20 0,0-8 11 16,10 21-7-16,-8-11-20 0,2 4-9 15,-1 1-8-15,0-1 1 0,2-1-13 0,-1 1-18 16,1-1-26-16,0-1 5 0,-1-3-22 0,1 1-4 16,1-2-13-16,-5-5 8 0,3-1-17 15,3 3-31-15,-5-1-29 0,1-6-5 0,-3-2 2 16,4 2-115-16,0-4-29 0,-1 0-40 15,0-1-44-15,2-2 20 0,-5 0-275 0,0 0 36 16,9 0 33-16,2 0 3 0,19-10 44 0,-11 5 25 16,-2 1 43-16,3-1-32 0,-2 2 64 15</inkml:trace>
  <inkml:trace contextRef="#ctx0" brushRef="#br0" timeOffset="-63602.74">30179 4481 593 0,'2'-3'298'16,"0"0"-28"-16,0-1-23 0,0-1-12 0,-2 2-19 16,0-2-18-16,0-1 0 0,-2 3-20 0,-2-3-18 15,0 2-10-15,1-1-22 0,-3 3 8 16,-8-4 10-16,0 2-38 0,-1 2-11 0,2 0 20 16,4 2-5-16,-5 0-13 0,-16 16-9 0,15-2 2 15,-1-3-1-15,0 1-12 0,2 4 9 16,4-3-12-16,1 1 2 0,2-1-15 0,4-2-12 15,1 1 8-15,0-5-12 0,2-7 10 16,0 8-22-16,0-2 20 0,18 11-26 0,-7-9 15 16,1-5-31-16,1-3-13 0,-4 1-16 15,3-1 1-15,-1 0-22 0,4 0-19 0,14-16-33 16,-19 11 9-16,5-4-3 0,-8 2 13 0,0-1-18 16,-3 0 11-16,1 2 13 0,-1-8-9 15,1 4 10-15,-3 0 5 0,0 3 18 0,-2 4-7 16,0 3 23-16,0 0-3 0,0 0 4 15,0-6 0-15,0 6 35 0,0 0 21 0,-7-8-6 16,5 10 5-16,2 1 14 0,-2 1 3 0,0-1-8 16,0 0-5-16,2 1 20 0,0 1-6 0,2 0-4 15,-2-1-8-15,2 1 22 0,7 7-21 16,1-3-11-16,5 2-2 0,-1-4-17 0,1-2-3 16,1-3 27-16,1 1-5 0,-2-2-1 15,-9-1-13-15,3 0-5 0,4 0-2 0,1 0-29 16,15-16 18-16,-18 11 0 0,1-3-14 15,-2-1-24-15,-1-3 4 0,-1-4-14 0,-4-1 20 16,1-4-14-16,-1 0-10 0,-2 0 15 0,-2 10-14 16,0-3 18-16,0-6 20 0,0 0-25 0,0 2 13 15,0-1-11-15,0 2 14 0,-13-17 11 16,11 22-15-16,-1 2 24 0,2 1 1 0,-3 2 10 16,4 1 1-16,0 2 24 0,-2-2-7 15,0 4 2-15,2-1-2 0,-2-1 8 0,2 4-30 16,0 0 36-16,0 0-18 0,0 0 27 0,0-2-40 15,0 4 10-15,0 2-3 0,0 0 49 16,0 3-24-16,-2-1 29 0,2 14 16 0,0-11-11 16,0 6 5-16,0 4-11 0,0 1 8 0,0 0-5 15,0 2 1-15,0-2-8 0,14 19-11 16,-6-19 11-16,-3-4-3 0,1 0-12 0,4 0 4 16,0-2-11-16,1-3 2 0,2 0 3 0,-1-3-18 15,3 1 1-15,2-2 2 0,-5-3-1 0,-1-1-12 16,-1-2 1-16,0-1 4 0,-1 2 3 15,-9-2-17-15,6 0 2 0,1 0-6 0,14-11-16 16,-8 4 0-16,-2-3-7 0,-2 0-13 16,0-3-7-16,-1 0 8 0,0-1-6 0,-4 3 2 15,-2 1 12-15,1 3-3 0,-1 0 0 16,-2 2-4-16,0 0-5 0,0 5 29 0,0 0-39 16,0 0 22-16,0 0 28 0,-11-6-9 15,9 8-1-15,-3 2 8 0,-4 8-2 0,2 3 18 16,3-3 2-16,-2 4 6 0,5-2-5 15,-1 3 15-15,0-2-9 0,2-7-1 0,0 3 2 16,13 13 2-16,-4-9-4 0,5-3-4 0,1-1 11 16,3-2-11-16,1-1-9 0,1-4-16 0,2 0-40 15,1-3 4-15,-2 0-90 0,-9-1-49 16,1 0-17-16,17-10-78 0,-12 2 28 0,-5-1-257 16,-3 2 10-16,-4 1 27 0,-5-1 45 15,3 0 38-15,-4 2 6 0,0 5 57 0,0 0-1 16,0-9 50-16,-16-12-21 0</inkml:trace>
  <inkml:trace contextRef="#ctx0" brushRef="#br0" timeOffset="-63352.07">30551 4357 496 0,'-6'0'397'0,"1"0"-37"0,1 0-60 16,2 0-14-16,-2 0-32 0,1 0-24 15,1 0-39-15,2-1-20 0,0 0-33 0,2 0-22 16,0-2-36-16,3 2-34 0,-1 0-48 0,3-1-42 16,9-6-43-16,-1 8 9 0,4-1-295 15,3-1 27-15,4 1 25 0,4 0-27 0,1 1 25 16,-15 0 15-16,9 0 13 0</inkml:trace>
  <inkml:trace contextRef="#ctx0" brushRef="#br0" timeOffset="-61942.85">31302 4412 914 0,'-4'17'382'0,"0"0"-32"0,4-7-45 0,-3 22 15 16,1-11-23-16,2-12-19 0,0 7-21 15,0 2-28-15,11 17-21 0,-5-18-23 16,4-1-19-16,-1-3-19 0,2-4-7 0,3 0-10 16,-1-1-12-16,1-4-27 0,-1-3-8 15,-2-1-34-15,-2 0-13 0,4 0-17 0,15-10-41 16,-12 4 3-16,-5 0-19 0,0-4-36 15,2-1-15-15,-4-1 4 0,-2-1-8 0,2-2 15 16,-4-1 17-16,-1 4-3 0,-2 1-12 0,-2 11 15 16,0-9 12-16,0 1 12 0,0 1 12 0,0 7 6 15,0-6 8-15,0 6 18 0,-11-13 6 16,6 11 12-16,3 2-1 0,0-1 25 0,-3 1-15 16,3 1-9-16,0 0-4 0,0 1 43 0,-2 0 13 15,3 3-11-15,-1-2 34 0,2 3-20 16,0 1-1-16,2-2-6 0,-2 2 3 0,0 1-16 15,9 15-4-15,-2-9-3 0,5-2-8 0,-1 0 1 16,2-2 1-16,1-1-4 0,1-2-8 0,-1 0 3 16,-1-4-10-16,-3-1-1 0,0 1-8 0,-1-2 12 15,-1-1-9-15,0 0-2 0,-8 0 1 16,7 0 1-16,-7 0-15 0,8 0-4 16,0 0 6-16,-8 0-16 0,19-12 1 0,-16 8-8 15,6-5 14-15,0-3-19 0,-5 2-18 0,-1-2 14 16,-3 2-8-16,2 0-3 0,-2 1 2 0,0-3-4 15,0-2 6-15,-13-16 4 0,8 16 6 16,-4 1-3-16,0-1-17 0,-2 2 18 0,-1 0 13 16,1 4 9-16,1-3-14 0,-2 3-6 0,3 3-6 15,2 0 9-15,0 2 12 0,3 1-7 16,-1 0-10-16,1 0 20 0,2 2-17 0,2 0 14 16,0 0 7-16,0 0-10 0,0 0 17 15,0 0-19-15,-7 9-9 0,11-7 25 0,1 1-5 16,8 2 0-16,1-1 3 0,3 3 5 0,4-4 19 15,2 0-41-15,2 1 18 0,-1-3 8 0,3 1 10 16,-2-2-19-16,-3 0-28 0,-11 0 27 0,5 0-15 16,16-10-7-16,-17 3 4 0,3-1 0 15,-5 1-42-15,-3-3 16 0,1 0-19 0,-5 1 20 16,-3 0-12-16,1 2 4 0,-4-1-14 16,0 8 25-16,0-7 3 0,0 7-26 0,0-9 8 15,-20-11 2-15,9 12 7 0,0-1 1 0,-2 2 7 16,3 2-3-16,3 3 2 0,-3 1 17 0,5 0 1 15,-4-1-3-15,2 1 10 0,3-1-4 16,-1 2 8-16,-1 0 1 0,6 0 4 0,0 0 21 16,-8 0-5-16,8 0 8 0,-8 0 7 0,-1 11 30 15,-1-1-27-15,6 1-3 0,2-2 42 16,0 0-1-16,1 2-10 0,1-2 22 0,0 5 11 16,0 2-23-16,0 1 8 0,0 3-12 0,14 17-5 15,-11-18 3-15,3-2 3 0,-1 0-18 16,-1-1-11-16,0 0 9 0,0-4-18 0,-2-2 5 15,0-1 0-15,0-3-4 0,-2 1-3 0,2-1-8 16,-2-3 2-16,2 2-3 0,-2-1 2 0,0-1 15 16,0-1-2-16,3 1-1 0,-3 0 3 0,0-2 2 15,0 0-2-15,1 1-19 0,-1-2 2 16,0 0 10-16,0 0-17 0,0 0 17 0,0 0-14 16,0 0-7-16,0 0 5 0,3-12-2 0,-3 9 2 15,2-1-17-15,2 0 15 0,8-4-10 16,-5 0 2-16,4 0-7 0,2-1 5 0,0 2-7 15,-1 0 7-15,-3 2-14 0,0 3 12 0,-1-3 2 16,-3 2 4-16,3 3-8 0,-6-1 4 16,2 1-9-16,-4 0-7 0,0 0 9 0,0 0-11 15,7 0 6-15,1 13 20 0,-5-9-13 16,-1 2-3-16,-1-1 4 0,-1 1 8 0,2 2-1 16,-2-1 6-16,2-1-8 0,0-1 15 0,0 1-5 15,-2-1 4-15,2 2-4 0,0-1 6 16,1-2 5-16,-1 1 3 0,2-1-6 0,8 4 13 15,-1 3-9-15,-2-6-9 0,0-4-4 16,0 1 13-16,-2-1-7 0,1-1 0 0,-8 0-1 16,12 0-3-16,15-10-1 0,-14 2-1 0,3-1-3 15,-7-1-5-15,2-3-10 0,1 1-11 16,-3-1 5-16,1 1 4 0,-2 1-13 16,-4 0 8-16,1-3-15 0,-3 5 9 0,0 1-7 15,-2 3 15-15,0-1-12 0,0 6 6 0,0 0-4 16,0 0 9-16,0 0-9 0,0 0 11 0,-13-10 5 15,9 13-2-15,-2-2-3 0,0 3 5 16,-3 6-4-16,-3-1 11 0,5-1 3 0,-1 4-7 16,2 0 2-16,1-2 11 0,2-1-9 15,-1 2 2-15,4-5-6 0,0 1 5 0,0-7-1 16,0 0 3-16,0 8 0 0,16 9-37 0,-3-10-37 16,3 0 5-16,3-1-90 0,4-1-23 0,-2-1-44 15,0-1-33-15,-11-3 27 0,1 0-276 16,5 0 16-16,-2 0 64 0,4 0 10 0,-5 0 38 15,12-8 25-15,-16 7 1 0,-2-1 56 16,-3-2-22-16,0 1 32 0</inkml:trace>
  <inkml:trace contextRef="#ctx0" brushRef="#br0" timeOffset="-61444.39">32394 4488 591 0,'0'1'372'0,"0"3"-47"0,2 2-44 16,-2 1 55-16,0 0-4 0,3 12-36 0,-3-9-23 15,0 5-28-15,0 0-7 0,0-3-19 16,0 0-37-16,0-1-8 0,0-2-8 0,0 0-20 16,0-2-24-16,0-1-4 0,0-6 0 15,0 8-10-15,0-8 14 0,0 7-4 0,0-7-25 16,0 6 6-16,0-6-19 0,0 0-5 15,9 7-4-15,-9-9-9 0,0 0-10 0,0-1-13 16,2-1-3-16,-2-2-24 0,1-1 3 0,1-7-13 16,4-1 0-16,-1-2-4 0,-1 3-6 0,2-1 7 15,0 4-6-15,-2 3 6 0,2 1-3 16,-3 0-15-16,3 2 9 0,-1 0 0 0,0 2 8 16,10-6-3-16,1-1-2 0,-1 5 0 0,-2 3 14 15,-1 2-18-15,-7 0 9 0,5 0 3 16,11 14 4-16,-14-6 6 0,0 4 5 0,0 5 6 15,-3 2 11-15,-2 0-5 0,0 0-3 16,1-5-16-16,-3 6 7 0,0-6 5 0,2 6 0 16,0-5 2-16,0-5-10 0,0-1 8 0,1-2-2 15,0 1-17-15,-1-3 14 0,0 1-8 16,3-1 4-16,1-5-27 0,-6 0-16 0,9 0-45 16,0 0 7-16,23-15-111 0,-17 9-67 15,3-4-33-15,0-3 26 0,-5 1-320 0,-1-1 71 16,1-2 35-16,-2-2 40 0,3 0 27 15,0 0 39-15,4-4 24 0,-5 4 25 0,7 4 4 16,-5 1 29-16</inkml:trace>
  <inkml:trace contextRef="#ctx0" brushRef="#br0" timeOffset="-61166.78">33028 4311 933 0,'0'0'327'0,"0"-1"-43"16,0 2-30-16,0 4 0 0,0 4-17 16,-2-2-26-16,2 6 31 0,0-4 9 0,0 4-23 15,0 6 0-15,0 2-26 0,9 28-5 0,-3-17-15 16,0-5-13-16,-4 0-18 0,6-2-15 16,-1-5-8-16,-3 1-19 0,0-4-3 0,1-1-18 15,-2-4 1-15,-3-2-20 0,2 0-35 16,2-4-37-16,-3-2-18 0,3 1 1 0,-4-5-161 15,2-7-57-15,12-3 23 0,-12 3-296 16,-2-2-3-16,0-3 64 0,0 7 36 0,-14-11 36 16,12 3 35-16,-3 0 12 0,-1 4 36 0,-1-4-27 15,-4 1 51-15</inkml:trace>
  <inkml:trace contextRef="#ctx0" brushRef="#br0" timeOffset="-60270.91">32936 4456 995 0,'0'1'385'0,"0"-2"-50"16,0 1-8-16,0 0-13 0,2 2-67 16,-2-2 3-16,7 0-20 0,2 1-28 0,0-1-19 15,4 1-15-15,-5-1-14 0,4 0-23 0,22 8-14 16,-7-7-5-16,0 1-17 0,3 1 3 16,1-4-33-16,-16 1 12 0,8 0-30 0,2 0 8 15,2 0-36-15,-2 0 0 0,2 0-3 16,-4 0-63-16,-3 0-1 0,-1 0 5 0,-5 0-34 15,12-9-6-15,-18 3-9 0,-2 2 3 0,-4-2-17 16,-4-3 2-16,-1 0 9 0,-5 1 0 16,3 0-3-16,-5-1 22 0,-5 0-16 0,2 2 33 15,2-2 4-15,0 3-9 0,-1-2 11 16,1 1 15-16,0 2-13 0,-1-1 23 0,0 0-6 16,3 6 14-16,-1-4 29 0,2 3 2 15,3-1-5-15,1 2 15 0,0-3-11 0,-2 6 5 16,6-3 6-16,-13 11 9 0,6-6-3 0,1 3 32 15,2 4 10-15,-6 2 4 0,7 1 1 16,-1 2 2-16,2 0-8 0,0 0 52 0,0 6-4 16,2-2-3-16,0-10-8 0,0 4 8 0,0 5-7 15,0-3-16-15,0 1-12 0,0-1 10 16,11 17-13-16,-7-21-4 0,-2-1-13 0,-2-12 2 16,0 9-12-16,0 1 6 0,0-10-13 0,0 7 0 15,0-7 11-15,0 6-10 0,0-6 20 16,0 0 2-16,4 7-16 0,-5-3 3 0,1-10 1 15,1 1-14-15,1 0-11 0,2 0 12 0,-2-4-2 16,3 0-8-16,-5-2-17 0,4 0-4 0,2 1 3 16,1 0-15-16,4 0-8 0,-6-1-3 15,4 3 3-15,1 0 8 0,-1 8-1 0,-1-3-7 16,2-1-7-16,0 2 1 0,-1 1 11 0,0 4-10 16,3-2 12-16,-4 2-6 0,-1 5 6 15,3-6-11-15,-6 5 3 0,2 1 13 0,-1 0-7 16,3 1-1-16,-2-1-6 0,-4 1 18 0,4 0 3 15,-1 0-12-15,-1-1 20 0,0-2-3 0,1 0-2 16,-3-2 8-16,3 0-1 0,-2 0-9 16,-1 2 9-16,2-6 9 0,1 0 2 0,-1 2 5 15,4-2-6-15,-8 0 3 0,11 0-18 16,-1 0-4-16,2 0 7 0,14-12 0 0,-12 7 4 16,1-4-13-16,2 1 17 0,-4-3-8 15,1 5-2-15,-2-6-10 0,-2 0 6 0,-3 0-11 16,1 1 7-16,-3 3-8 0,-3-3 1 0,0 2 2 15,-6-1-2-15,1 4-9 0,-1 0 3 16,-5 1 2-16,-3 5-1 0,0 0-1 0,1 3-2 16,-3 2 4-16,3-1 0 0,-3 6-1 15,3 1-4-15,1 2 0 0,2 1 3 0,1 1 11 16,0-3-10-16,7 0 1 0,-1-3-5 16,2 4 11-16,2-5 1 0,1 1 0 0,4-1 6 15,2-1 1-15,1 2 6 0,6-4-1 0,6 2-11 16,-4-4-19-16,5 6-6 0,-4-8-34 15,-3 3-23-15,5-6-7 0,-4 3 8 0,4 3-81 16,-15-4-46-16,5 0-26 0,11-11-28 0,-11 11 27 16,-2-6-164-16,-8 2-73 0,-3-5 29 15,-3 7 15-15,-4 0 40 0,-2-4 33 0,-4 5 26 16,-3-2 23-16,-5-1-6 0,-5 3 29 0</inkml:trace>
  <inkml:trace contextRef="#ctx0" brushRef="#br0" timeOffset="-59179.61">27705 4845 742 0,'0'0'240'0,"14"-14"-35"0,-14 14-22 15,0 0-16-15,28-18 3 0,-25 16-9 16,1 0-24-16,-2 0-6 0,0-1-5 0,2-1-1 16,-2 1-5-16,-1 1-18 0,-1-1 0 15,-2-1-5-15,1-1 1 0,-3 2-10 0,2 1-4 16,-2-1-9-16,0 1-24 0,-3 1 0 0,2-1 6 15,-2 2 1-15,-2 0-18 0,-1 0-11 16,-4 0 1-16,-22 14 19 0,20-3 1 0,-3 1-1 16,4 1-6-16,-1 1 21 0,3 2-22 15,2 1-4-15,2-2 38 0,2 2-8 0,-2 2-5 16,6 0 13-16,3-1-8 0,0-9-7 16,0 2-20-16,15 17 2 0,-4-18-8 0,5-1-2 15,2-2-13-15,4 0-3 0,1-4-78 0,5-3-48 16,-16 0-34-16,6 0-59 0,3 0 19 15,24-16-265-15,-22 8 1 0,-5 0 35 0,2 4 20 16,-6-2 37-16,1 0 21 0,-3 1 36 16,-4-1 17-16,-1 4-1 0</inkml:trace>
  <inkml:trace contextRef="#ctx0" brushRef="#br0" timeOffset="-58728.5">27915 4931 318 0,'-2'1'322'0,"-1"0"-27"0,3 1-30 0,-1 0-47 16,0-1-2-16,0 1-9 0,2 0-21 0,0-1-9 16,3 1-10-16,-2 0-15 0,0 0-20 15,2-2-6-15,1 0-21 0,1 1-5 0,2-2 1 16,11-3-16-16,-10 4 0 0,3 0-17 0,12-5 10 15,-8 2-25-15,1-1-5 0,-7 1-3 16,0-2-12-16,-2 3 4 0,-1-1-18 0,-3-1 11 16,0 1-6-16,0-1 16 0,1 1-36 15,-4-1 0-15,1 0 0 0,-2 0-14 0,1-1 16 16,-1 5-28-16,0 0 24 0,0 0-13 0,0-7 3 16,-12-4 21-16,-1 5-23 0,2 3-1 15,0 1-4-15,-3 2 5 0,14 0 2 0,-13 0 12 16,-15 14 6-16,11-6 13 0,2 4 16 0,1 1 0 15,4-3 20-15,-2 9-4 0,5-2 13 0,-1 0-12 16,5-1 12-16,3-7-21 0,0 4-6 16,0 2 5-16,18 14-2 0,-9-18 8 0,9 1-23 15,-2-4-3-15,5-2-59 0,6-4-16 16,-1-2-57-16,-13 0-46 0,9 0-33 0,29-12 18 16,-27 3-198-16,-2 2-102 0,0-3 44 0,-7-2 31 15,1 0 25-15,-3-2 29 0,-2 2 23 16,-2-3 27-16,-3 0-22 0</inkml:trace>
  <inkml:trace contextRef="#ctx0" brushRef="#br0" timeOffset="-58362.91">28191 4874 550 0,'-3'0'308'0,"2"0"-26"0,-2 1-19 0,3 1-8 0,0-1-12 15,3 3-5-15,-1 1-9 0,1 0-21 0,7 7-24 16,-2 0 26-16,5 0-26 0,-2 1-10 15,0-1-15-15,1 0-1 0,0 1-11 0,0-3-12 16,-3 2-8-16,0-1-21 0,-2-5-19 16,0 1 4-16,-3-3-3 0,-3 0-10 0,1 0-15 15,-1-1-2-15,-1 0-17 0,0-3 1 0,0 0 1 16,0 0 5-16,0 0-10 0,-15 11-7 16,10-9-7-16,0-1 14 0,-1 0-20 0,-1 0 9 15,1 0-9-15,-2-1-2 0,8 0 1 16,0 0-5-16,-8 0-15 0,8 0 18 0,-13-10-22 15,12 6-6-15,1-2-8 0,2 2-1 16,5-9-2-16,1 2-13 0,2-2 3 0,3-1-43 16,1 1-18-16,1-1-21 0,1-1-18 15,5 1-4-15,-4-1-24 0,-1 0-6 0,-2-1-9 16,1 4-26-16,1-1 18 0,-5 2-89 0,1 1-56 16,-3 3-53-16,-2 1-5 0,-2-1-1 0,1 3 22 15,-2-1 37-15,-1 2 32 0,1-1-32 16</inkml:trace>
  <inkml:trace contextRef="#ctx0" brushRef="#br0" timeOffset="-58092.65">28506 4782 436 0,'0'0'311'0,"0"-1"-13"15,1 0-24-15,-1 1-13 0,1 0-21 16,0-2 12-16,1 2-33 0,-2 0-15 0,-3 2-17 16,3-1-21-16,-1 2 31 0,0 1-12 0,-1 3 20 15,0-2 3-15,-1 12 1 0,0 4-14 16,2 1 6-16,-2 0-3 0,2 1-30 0,0 2 6 15,1-1-17-15,0-14-11 0,0 9-20 16,0 1-8-16,0-1-8 0,0 1-20 0,11 17-17 16,-8-21 7-16,2-2-9 0,-2-3-16 0,2-3-6 15,-2-3-32-15,2-2-47 0,0-1-47 16,2-2 8-16,0 0-96 0,2 0-51 0,13-12-24 16,-6 3-46-16,2-4 25 0,-5 4-265 0,-2-5 31 15,-1 1 15-15,-2-1 48 0,-3 4 8 0,-1 0 54 16,-2 0-7-16,-2 1 54 0,1 0 11 15,-1 9 4-15</inkml:trace>
  <inkml:trace contextRef="#ctx0" brushRef="#br0" timeOffset="-57759.24">28557 4927 938 0,'-2'1'306'15,"1"1"-7"-15,1-2-33 0,-1 0-19 16,1 1-2-16,1 0-21 0,0-1-27 0,2 2 3 15,0 0-32-15,0-1-20 0,1 0-34 0,1-1 1 16,1 0-13-16,1 0-10 0,10-3-3 0,-7 3-10 16,2 0-9-16,1 0 12 0,16-10-26 15,-16 6-8-15,-3 4-6 0,-1 0-10 0,-9 0-8 16,9 0-15-16,-9 0 16 0,7 0-2 16,0 0 10-16,2 12-10 0,2-3-5 0,0 3-4 15,-4-2-15-15,-1 1 0 0,-2-3 51 0,1 7-2 16,0 4-4-16,-4-7-5 0,2-1-9 15,-2-2-18-15,0 0 1 0,0-1 8 0,0-2-27 16,1 0 1-16,-1-2-60 0,2 1 2 0,-3-2-30 16,3-1-51-16,-2-1-69 0,2-1 20 15,-3 0-250-15,0 0-2 0,0 0 39 16,0 0 12-16,13-14 24 0,-11 10 39 0,6-10 24 16,-3-1 15-16,3 0 13 0</inkml:trace>
  <inkml:trace contextRef="#ctx0" brushRef="#br0" timeOffset="-57614.12">28781 4829 676 0,'-4'-3'307'0,"1"1"-72"0,0-1-22 16,2 2-31-16,-3-1-37 0,2 1-32 16,-2 0-78-16,2 1-54 0,-1 0 2 0,2 1-314 15,-1-1 10-15,0 0 15 0,1 0 26 0</inkml:trace>
  <inkml:trace contextRef="#ctx0" brushRef="#br0" timeOffset="-56654.63">28901 5010 787 0,'1'5'301'0,"0"0"-57"15,1 0-9-15,-1-1-11 0,1 1-25 0,1-2-2 16,2 1-32-16,0-1-29 0,-1-2-14 0,2 0-3 16,-1-1-25-16,4 0-7 0,-1 0-1 0,4 0-43 15,18-14 5-15,-13 7 0 0,-2-3-18 16,0 2-23-16,0-3-11 0,-2 1-2 0,-1-3-10 16,-6-1-5-16,4-2-5 0,-4 1 28 0,2 0-14 15,-3 1 5-15,0-1-5 0,-4 2 4 16,1 1 13-16,0 3 16 0,-2 1 2 0,0 8-3 15,0-6 8-15,0 6-10 0,0-9 19 16,0 9-20-16,0-8 26 0,0 8 2 0,-12-14-9 16,10 10-9-16,-2 3 10 0,2 0-8 0,-3 0 19 15,3 1-8-15,0 2 0 0,-3 0 1 16,1 3 37-16,-3 5-28 0,0-2-6 0,1 8 62 16,-3-2-22-16,4 3 27 0,0 2-23 0,1 1 6 15,-1 0-8-15,1 3 1 0,-3-2 0 16,4 4-3-16,0-1-15 0,2 0 4 0,-1 1-8 15,2 1-9-15,0-1-6 0,-1 0 0 0,1-13-12 16,0 6-6-16,0 2 1 0,0 1 1 16,10 20-7-16,-9-23-1 0,2-1-14 0,2-6 6 15,-4-1 1-15,3-4 4 0,-3 0 2 0,2 0-14 16,0-3 5-16,1 0 0 0,-1-1-8 16,1 0-1-16,1-2-28 0,0 0 11 0,-5 0-10 15,0 0-15-15,8 0-3 0,12-13-18 0,-11 6 1 16,2-2 6-16,0-3-29 0,0 3-5 0,-2-5-18 15,-5 2 25-15,2 2-2 0,-3-1-8 16,-1 3 24-16,-2 0-28 0,0 1 16 0,0 7-3 16,0-7 7-16,0 0 6 0,0-2 7 15,-17-9-6-15,8 4 0 0,0 2 22 0,0 2-2 16,-2 0-4-16,2 3 11 0,-2-3-13 0,2-2 21 16,0 7 15-16,-3-6-3 0,-1 6-24 0,4 0 15 15,-2 1-1-15,3 3 19 0,3-2-8 16,1 1 8-16,1 0-3 0,-2 1 27 0,2 0-13 15,1 0 7-15,1-1-15 0,-1 2 7 0,2 0 10 16,0 0-1-16,0 0-1 0,0 0-7 16,0 0 4-16,12-3 16 0,-7 3-6 15,1-2 19-15,12 2-15 0,-1-2 0 0,0-1-12 0,-3 1-9 16,6 0 4-16,-2-1 13 0,-4 0 13 16,5 1-33-16,0-2 8 0,-5 3 24 15,-3-2-25-15,2-1 10 0,-1 1-10 0,-5-2 2 16,-1 2-26-16,2-1 0 0,-4 2 5 0,0 0 0 15,-2 0-1-15,0-1 9 0,1 2-8 16,-3-1 24-16,2 1 6 0,0 0-4 0,0 1-11 16,-2 0 5-16,0 0 9 0,0 1 10 0,-1 0-13 15,0 1-10-15,-1 1 28 0,0 1 9 16,0 2-4-16,0-1 41 0,-3 11-29 0,1-5 9 16,2 0-12-16,0-2 0 0,2 0 22 0,0 0-27 15,0-2-2-15,0-7-8 0,0 7 5 0,0 3-4 16,14 11 1-16,-7-15-2 0,6 1-70 15,1-2-39-15,-1-3-22 0,-1-1-47 0,-12-1-40 16,11 0 18-16,-3 0-251 0,2 0-50 16,-3 0 51-16,-7 0 28 0,19-10 0 0,-14 7 33 15,4-7 58-15,-2 1-27 0,-4 4 38 0</inkml:trace>
  <inkml:trace contextRef="#ctx0" brushRef="#br0" timeOffset="-56475.58">29403 4882 403 0,'-2'-10'380'0,"-3"3"-44"16,3-1-55-16,-2 4-19 0,0-1-59 15,2 3 14-15,-1 1-56 0,-1 1-14 0,0 0-23 16,1 3-33-16,-2-1-27 0,1 1-52 0,1 0-35 16,1 2-39-16,-2-1 4 0,2 1-122 15,-4 7-122-15,0-4-52 0,6 0-9 0,0-1 45 16,0-7-5-16,0 0 14 0</inkml:trace>
  <inkml:trace contextRef="#ctx0" brushRef="#br0" timeOffset="-56174.85">29576 5000 290 0,'0'-3'386'16,"0"1"-57"-16,-2-1-56 0,0 2-14 15,-2-2-13-15,1 3-13 0,-1-2-26 16,-3 2-15-16,0-3-23 0,1 4 0 0,-7 6-20 16,-1 2 1-16,3-2-15 0,-3 3 14 0,3 2 0 15,2 0-1-15,1 3-33 0,0-1 26 16,3 2-11-16,1-5-31 0,4 1-22 0,0-3 1 16,0-9 13-16,0 7-25 0,0 0-4 0,18 10-16 15,-7-10-23-15,0-3-17 0,8 2-1 16,3-4-101-16,-2 1-28 0,-8-3-46 0,5 0-33 15,5 0-28-15,1 0 22 0,26-10-223 0,-21 6-3 16,-2 2 28-16,-1 0 41 0,0-3-15 16,-2 0 51-16,-4 0 27 0,2-4 23 15</inkml:trace>
  <inkml:trace contextRef="#ctx0" brushRef="#br0" timeOffset="-55257.6">29907 5039 760 0,'-7'-7'301'0,"0"0"-21"0,-2 2-9 0,1 2 7 15,-6-1-59-15,0 1-30 0,3 1 5 16,-2 2-28-16,13 0 8 0,-13 0-23 0,-19 13-13 16,14-5-5-16,4 0-19 0,0 4-11 15,3 0-10-15,2-2-9 0,3-1-10 0,-3 3 14 16,4-5 7-16,3 1-13 0,-1-2-29 0,2 0 2 16,1-6 17-16,0 0-37 0,0 0 24 15,0 7-12-15,11 3-27 0,-4-10 25 0,-3 0-4 16,5 0-73-16,6-3 12 0,-7 3-26 15,16-12-5-15,-8 6-6 0,0-2 8 0,-3 0-21 16,0-2-7-16,-1-1 6 0,-3 1 16 0,0 0-4 16,0 3 15-16,-4 1 16 0,-1 2 1 0,0 0 2 15,-2 2-2-15,-1 1 18 0,-1 1 21 16,0 0 16-16,1 3 5 0,-2 1 29 0,1 1 6 16,-1-1-8-16,0 2 5 0,1 1 13 0,0-2-32 15,0 2 20-15,1 0-28 0,-1 1 23 16,0 1-17-16,13 8-1 0,-7-9 4 0,3 3-5 15,1-8-18-15,2 0 10 0,-3-1 4 16,0-2-34-16,2 0 17 0,-2 0-31 0,20-11 20 16,-14 5-1-16,-1-2-73 0,1-1 12 0,-2-4-16 15,0-2-10-15,-1 0-21 0,-1-2 12 16,-1-3-15-16,-2-1 3 0,-2 1-3 0,1 3 7 16,-3-4 11-16,0 2 12 0,-1 6 4 0,-3 6 10 15,0-2 2-15,0-4 20 0,0 1 5 16,0 0 12-16,0 2 8 0,-14-14 16 0,8 11 23 15,2 4-6-15,0 2-3 0,0 0 19 0,2 2-8 16,0 2 3-16,0-2 15 0,2 3-15 0,-4 0-6 16,2-1 9-16,1 3-12 0,-1 0 15 15,0 3 0-15,-2-3-4 0,4 0 52 0,-5 8 1 16,3-4-12-16,-7 11 12 0,4-2-1 16,-4 3 12-16,5 3-7 0,-2-1 8 0,2 2-7 15,2 2-3-15,2-13-6 0,0 6 0 0,0 3-15 16,0 1 1-16,0-1-9 0,16 19-3 0,-9-20-7 15,0 0-1-15,4-2-5 0,0-5 6 16,2 1-15-16,1-1-5 0,-1-2 2 0,3-2-8 16,-1-2 6-16,-1-2-6 0,-2 0-8 15,-3-2-14-15,2 0 19 0,-11 0-15 0,9 0 9 16,-3 0-7-16,4 0-1 0,-1 0-18 0,16-16 1 16,-12 10 3-16,-2-4 0 0,0 1-10 15,-7 2 11-15,3-1-9 0,-3 1-8 0,6-6 5 16,-6 3 10-16,-1 0-4 0,-1 4 8 15,-2-3-15-15,0 5 20 0,0-2-17 0,0 6 15 16,0 0-11-16,0-6 11 0,0 6-20 0,0 0 24 16,-11-11-10-16,7 11 2 0,-2 2-6 15,2 1 2-15,-5 9 9 0,-2 0 12 16,2 1-7-16,2-2 14 0,-1 6 10 0,5 0-15 16,-1 1 8-16,4-12 8 0,0 4 1 0,0 4-7 15,0 1 0-15,15 14 4 0,-6-17-12 16,3-2 0-16,-1 0 5 0,5-3-5 0,1-5-13 15,2 4-7-15,1-1-31 0,2-4-9 16,-14-1-30-16,9 0 7 0,1 0-96 0,0 0-47 16,17-14-36-16,-23 11-28 0,2-4 29 0,-6 1-260 15,-3 2 20-15,-4 0 28 0,0-1 45 0,-2 2 6 16,0-1 34-16,1 4 6 0,0 0 49 16,-11-12 13-16,-3 3 7 0</inkml:trace>
  <inkml:trace contextRef="#ctx0" brushRef="#br0" timeOffset="-54983.54">30197 4940 478 0,'-10'1'388'0,"4"-1"-66"15,2 0 8-15,1 0-41 0,-1 0-33 0,1 0-46 16,0 0 5-16,2-1-25 0,1 3-21 0,0 1-31 16,3-3-14-16,3-2-15 0,-1 2-11 15,1 2-9-15,3-5 8 0,11 4-67 0,-10-1-30 16,5 0-15-16,1 0-52 0,2 0-56 0,2 0-54 16,20-12 17-16,-17 11-262 0,-3-1 30 15,2-1 19-15,-6 3 6 0,0-3 61 0,-8 3 14 16,2 0 11-16</inkml:trace>
  <inkml:trace contextRef="#ctx0" brushRef="#br0" timeOffset="-54691.41">30831 5012 1105 0,'0'4'363'0,"0"0"3"0,0 4-73 15,0-1-4-15,0 14-14 0,0-11-40 0,0 4 0 16,0 4-29-16,0 1-22 0,0 0-34 16,0-1-7-16,0 0-35 0,8 15-18 0,-6-25-10 15,1 3-84-15,-1-5-49 0,2-1-33 16,-1-3-58-16,4 0 15 0,-3-3-273 0,3 1-53 15,0-1 38-15,1 1 35 0,12-16 15 0,-7 6 38 16,-3-3 23-16,-1-6 0 0,3 5 31 16</inkml:trace>
  <inkml:trace contextRef="#ctx0" brushRef="#br0" timeOffset="-54523.8">30867 4905 624 0,'-7'-2'332'0,"-3"0"-59"16,4 0-34-16,-1 2-17 0,1 0-50 0,0 0-45 16,0 0-37-16,4 1-64 0,2-1-51 15,0 0 3-15,0 0-321 0,-11 9-2 0,11-5 27 16,2-1 5-16,0 0 5 0</inkml:trace>
  <inkml:trace contextRef="#ctx0" brushRef="#br0" timeOffset="-54112.68">31141 5032 283 0,'0'0'429'15,"-2"-3"-75"-15,1 2-12 0,-3 0-60 16,-1 1-47-16,-2 0-21 0,1 1-2 16,-11 3-61-16,0 2 11 0,-3 0-28 0,2 0 9 15,2 2-28-15,3-3 0 0,-1 1-40 16,7 0-23-16,-4 2 24 0,0-1-27 0,4-2 0 15,3-1-13-15,1 1 7 0,1-2-18 16,2-3 8-16,0 0 3 0,0 0-18 0,11 10-7 16,-6-7 7-16,9 3-1 0,1 0-22 0,3-2 14 15,0 1-12-15,2-1-12 0,-1 3 6 0,-2-4 9 16,6 2-3-16,-5 3-1 0,-1-4 13 0,-2 2-16 16,-3-2 11-16,-1-2 12 0,-5 3-18 15,0-2 10-15,-1 1 27 0,-3-1 19 0,0-1-5 16,-2 1-5-16,0-3-5 0,0 0 54 15,0 0-3-15,0 7-17 0,-13 2-6 0,-1-4-15 16,-3 0 13-16,2-1-38 0,-4-1 0 16,-6 0 19-16,2-1-41 0,-1 1-2 15,4-3-66-15,-1 1-12 0,9-1-49 0,-3 0-32 16,-1 0-52-16,3 0 18 0,-8-10-268 0,15 6 20 16,6 2 42-16,2 1-1 0,2 0 44 15,4-2 23-15,16 0 33 0,3 0 16 0,4 2 5 16</inkml:trace>
  <inkml:trace contextRef="#ctx0" brushRef="#br0" timeOffset="-53685.05">31440 5112 448 0,'-3'-1'339'15,"1"-1"-44"-15,2 2-7 0,-3 0-40 0,3 0-25 16,0 1-8-16,3 0 6 0,-1 2-14 16,-4 1-9-16,5 1-24 0,5 8-35 0,1-4-26 15,1 4 14-15,-2-1-39 0,3 0 4 0,-2 4 5 16,0-6 1-16,-4 0-16 0,6 1-27 16,-7-2-6-16,-2-2 30 0,3-2-14 0,-4 2 5 15,3-5-6-15,-4 1-6 0,0 1 8 0,2-2 9 16,-2-2 4-16,0 0-19 0,-2 3-10 15,0-3 8-15,-1 0-12 0,-2 0 0 0,3-2-6 16,-2-1 4-16,1 1-9 0,-1-1-2 0,0-1-4 16,0 1 1-16,1-2-6 0,1 1 7 15,0-2-5-15,-1-1-5 0,3 2-5 0,0-2-9 16,0 7 6-16,0-11-36 0,10-13 13 0,0 11 2 16,-3 1-19-16,5 1 0 0,1 0 7 15,1 6 1-15,3-2-72 0,-1 1-7 0,2 0-50 16,0 3-16-16,1-1-30 0,-2 4 16 0,-6-3-191 15,-2 3-104-15,-9 0 28 0,9 0 38 16,-2 0 36-16,-7 0 27 0,9 0 26 0,2 9 20 16,-9-6 4-16</inkml:trace>
  <inkml:trace contextRef="#ctx0" brushRef="#br0" timeOffset="-53285.02">31714 5196 681 0,'-2'3'330'16,"4"1"-22"-16,-2-1-38 0,2 0-16 16,2 1 23-16,-2-3-34 0,1 1-28 0,1 0-18 15,0 0-22-15,2-1-18 0,-2 1-45 0,2-3-12 16,-1 1-11-16,1-1-9 0,-6 1 36 0,0 0-7 16,28-8-10-16,-15-2-12 0,-4 3-7 15,2 0-56-15,-3-1-1 0,-4-1-3 0,3 4 21 16,-3-2-15-16,-2 0-13 0,0 1 6 0,0 0-2 15,-2 1-1-15,0 5-15 0,0 0-14 16,0-7 31-16,0 7-1 0,-9-14-1 0,3 13-13 16,2 0 4-16,-4 0 10 0,2 2-7 15,-10 7-3-15,0 1 29 0,1 2-3 0,1 2-11 16,3 3 8-16,2-2 11 0,-2 1-22 0,6 2 22 16,1-3-11-16,2-2-17 0,2-12 28 15,0 12-11-15,11 8-6 0,-5-11 16 0,6 0-42 16,1-2-10-16,3-3-4 0,2-1 2 0,-7-3-81 15,2 0-17-15,4 0-39 0,16-10-27 16,-18 2-9-16,2 4 17 0,0-7-170 0,-3-5-60 16,-3 4-20-16,3 0 21 0,-7-1 33 0,4 1 37 15,-5 0 9-15,-1 1 10 0,-2 3 20 16</inkml:trace>
  <inkml:trace contextRef="#ctx0" brushRef="#br0" timeOffset="-52955.27">31986 5144 623 0,'-2'-5'282'15,"2"2"-40"-15,0-1-11 0,-1 1-16 0,-1-1 3 16,-1 2-11-16,1 0-4 0,0 0-28 0,0 2 18 15,-1 0 4-15,-1 1-24 0,0 0 7 0,2 2-12 16,0 1-6-16,-1 0-11 0,-2 2-4 16,1 8 2-16,1-3-14 0,1-2-19 15,0 1-16-15,2-2-3 0,0-8-8 0,0 8-16 16,0-2 6-16,0 6-14 0,14 9 9 0,-8-13-13 16,1-4 6-16,-2 1-15 0,9 1-16 0,-4-1 5 15,-1-1-1-15,1-2-4 0,-10-2-1 16,6 0-5-16,1 0-11 0,-1 0 0 0,-6 0-7 15,10 0 4-15,-3 0-17 0,10-18 3 0,-7 8 7 16,-4 1-9-16,1-2-2 0,-1-2-10 16,-1-1 0-16,0 2 9 0,-5-1 0 0,4-4 2 15,-2 4-15-15,-1 2-8 0,0 1-2 0,-1 2-27 16,1 0 5-16,-1 2-35 0,0 1-5 16,0 5-36-16,0 0-24 0,0 0-19 0,0-7-3 15,0 7-44-15,0 0-25 0,0-7 21 16,0 7-221-16,0 0 4 0,-7-6 31 0,5 6 30 15,2 1 20-15,0 0 8 0,2-1 48 0,2 2 8 16</inkml:trace>
  <inkml:trace contextRef="#ctx0" brushRef="#br0" timeOffset="-52547.47">32271 5135 823 0,'-1'3'290'0,"-1"-2"-42"0,-2 3 3 0,0 1-25 16,2 0 16-16,-4 9-51 0,0-4 20 0,1 2-19 15,1-2-31-15,2 1-10 0,-2-3-31 0,4-1-13 16,0-2-11-16,0 2-10 0,0-7 38 16,0 0-13-16,0 5-11 0,0-5 7 0,0 7-19 15,13 4-2-15,1-2-22 0,-2-7 3 16,-2 1-9-16,-1-1-3 0,0-2-29 0,-9 0-2 15,8 0 7-15,-3 0-6 0,2 0 0 0,13-12 11 16,-8 5-10-16,1-1-2 0,-9 0-3 0,2 2-1 16,2-5-55-16,-2-2 24 0,-5 1 2 15,-1 2 1-15,0 2 4 0,0 8-15 0,0-9 20 16,0 2-31-16,-14-12 29 0,9 11 3 0,-1 1-15 16,2 1 9-16,-9 0 0 0,3 1-29 15,-1 2 16-15,2 1-8 0,-1 2-24 0,10 0-11 16,-8 0 4-16,1 0-22 0,-2 0-35 0,4 0-38 15,-16 11-16-15,9-8 16 0,7-1-195 16,1 2-73-16,2 0 2 0,-2-1 43 16,1-1 3-16,3 1 74 0,-2-1 16 0,2 0 19 15,0 0-1-15</inkml:trace>
  <inkml:trace contextRef="#ctx0" brushRef="#br0" timeOffset="-52179.09">32528 4975 304 0,'-4'-1'301'15,"2"1"-24"-15,2 0 23 0,0 3-19 16,0 1-18-16,0 3-9 0,-2-2-32 0,0 15 46 16,0-1 16-16,2-10-40 0,0 8-18 0,0 3-20 15,0-1-6-15,0 3-27 0,0 0-15 16,0 0-6-16,0 0-18 0,0-2-18 0,0-2-15 16,0-3-11-16,0-2-17 0,0-3-30 15,0 0-31-15,4 15-1 0,3-11-84 0,0-7-29 16,2-3-48-16,-5-5-45 0,10 1 17 15,-6 0-263-15,8-10-18 0,-6 3 34 0,0 1 0 16,3-5 48-16,-5 3 54 0,5-6 10 0,-3 3 23 16,-1-4-23-16,2 4 4 0</inkml:trace>
  <inkml:trace contextRef="#ctx0" brushRef="#br0" timeOffset="-51841.27">32772 5145 403 0,'-5'0'356'0,"3"2"-22"16,-2 1-3-16,-5 0-29 0,0 2-17 0,-3 1-44 15,-1 0-7-15,-7 1-33 0,6-2-23 16,-2-1-4-16,1 3-24 0,-3-1-18 16,1-1-22-16,3-3-11 0,3 0 27 0,0 1-41 15,3-1-1-15,3-1-6 0,-1 1-17 0,-1 0-6 16,4-2-24-16,-1 2-4 0,0-2 25 0,2 2-5 16,1-1-5-16,-1 0-5 0,0 0-33 15,2-1-22-15,0 4 32 0,0-4-4 0,0 0-6 16,16 8-18-16,-11 0 8 0,6-2 18 0,0 0-3 15,2 6-8-15,0-5 16 0,2 6-2 16,-2-5-1-16,-1 0 17 0,3 2-7 0,0 1-1 16,-5-5-4-16,3-1 29 0,1 4-40 15,-1-3 28-15,-4 3-24 0,0-4-11 0,-2-2 6 16,2 1-1-16,0-2-50 0,-3 1-60 0,-6-3-15 16,0 0-57-16,14-12-63 0,-6 5 21 15,-6 2-239-15,0 0 30 0,0-5 13 0,0 3 57 16,-2 7 9-16,0-10 15 0,0 3 63 0,0-1-37 15,17-13 52-15</inkml:trace>
  <inkml:trace contextRef="#ctx0" brushRef="#br0" timeOffset="-51422.86">32862 5225 287 0,'0'3'364'0,"0"1"-24"0,0 2-28 16,3-2-40-16,0-1-4 0,0 1 11 15,8 1-26-15,-7-2-49 0,3-1-23 0,-2 1 27 16,4-1-10-16,-1 0-27 0,2-2-39 16,-10 0 0-16,9 0-25 0,2 0 7 0,0 0-2 0,0 0-27 15,15-9 1-15,-12 8-10 0,-2-6 9 16,-3 1-30-16,2 0-2 0,0-6-1 0,-2 5-15 16,-4-3-31-16,3 1 25 0,-2-1-6 15,-4 0-28-15,0 1 22 0,-2 1-6 16,0 8-11-16,0-9 20 0,0 2-17 0,-16-7 5 0,7 11-13 15,-1 0 6-15,-5 2 4 0,0 1 16 0,6 0-2 16,-3 0-1-16,-17 13-27 0,11-5 9 16,3 1 17-16,-2 3 27 0,2 0-25 0,3 5 22 15,1-2 6-15,0-1-3 0,2 1-17 16,3-1 6-16,1 1 1 0,5-2 1 0,-2 0-6 16,2-13-5-16,0 10 9 0,11 14-9 15,-1-17-9-15,2 1-15 0,2-2-34 0,6 0 3 16,0 1-91-16,5-2-34 0,1-3-20 0,-2-2-56 15,-9 0-25-15,3 0 23 0,30-13-251 16,-19 9 8-16,-4-3 60 0,-1 2 23 0,2-5 27 16,-6 1 43-16,2-1 31 0,2 1-4 15,-5 0 29-15</inkml:trace>
  <inkml:trace contextRef="#ctx0" brushRef="#br0" timeOffset="-51108.85">33387 5218 763 0,'-2'-2'322'0,"0"-3"-27"0,1-3 0 15,-2 6-45-15,-4-1 20 0,4 1-48 16,-1-3-25-16,-1 1 38 0,-3 1-26 0,1 0-40 16,-2 1 21-16,-2-2-13 0,-1 1-19 0,-1 3-18 15,2-2-15-15,-1-1-5 0,-1 3 0 0,-1 0-15 16,1 0-12-16,13 0-8 0,-14 0-20 0,1 0 5 16,-14 10-9-16,14-5 4 0,4 5-10 15,-1-1 8-15,0 1-13 0,0 1-1 0,-1 3-9 16,5-1-11-16,-1-1 13 0,2 6-14 0,5-11-8 15,0 0 15-15,0 3-2 0,14 14-5 16,-5-13-14-16,2-3 2 0,2 1-17 0,1-3-32 16,3-1-13-16,2-4-15 0,1 2 5 0,-2-3-77 15,3-2-1-15,-8-3-31 0,3-3-51 16,3-1-4-16,-5 0-20 0,-2-2 22 0,-1-1-236 16,0-2-9-16,-3 2 46 0,2-2 29 0,-5-6 24 15,2-2 27-15,-4 4 21 0,-1-7 7 16,1 6 29-16</inkml:trace>
  <inkml:trace contextRef="#ctx0" brushRef="#br0" timeOffset="-50831.51">33367 4966 343 0,'-4'-5'356'0,"4"1"-22"0,0 1-42 16,-1 5-37-16,2-2 18 0,-2 0-56 0,1 1 19 15,-2 1-28-15,1 3 41 0,-1 5-4 0,-1 0-28 16,-2 8 4-16,5-3-13 0,-4 3-6 15,3 3 0-15,-3 1-20 0,4 3-2 0,0 2-13 16,0 1-12-16,0-14-1 0,0 10-31 0,0 5 0 16,0 0-18-16,10 30-2 0,-6-33-7 15,0 6-25-15,0-8-1 0,1-2-3 0,-1-3-43 16,2-5-17-16,1-3-23 0,-4 2-48 0,2-3-42 16,1-2 9-16,-1-6-122 0,2-5-81 15,0 1 26-15,-2-1-258 0,1-1 24 0,-4-3 42 16,6 2 26-16,-6-2 34 0,-1-1 51 0,0 1 17 15,-3 0-23-15,-2 0 77 0,0-1-10 16</inkml:trace>
  <inkml:trace contextRef="#ctx0" brushRef="#br0" timeOffset="-44328.59">27807 5199 613 0,'0'0'168'0,"0"0"-35"0,0 0 16 0,0 0-24 15,0 0-35-15,0 0 15 0,0 0-12 0,0 0-2 16,0 0-5-16,0 0-16 0,0 0 0 0,0 0 0 16,0 0-3-16,0 0-15 0,0 0 0 15,0 0 3-15,0 0-1 0,0 0-11 0,0 0-4 16,0 0-5-16,0 0 7 0,0 0-17 16,0 0 3-16,0 0 0 0,0 0-11 0,0 0-6 15,0 0 10-15,0 0 4 0,0 0-13 0,0 0 8 16,0 0-9-16,0 0-3 0,0 0 10 0,0 0-23 15,0 0 25-15,0 0-8 0,0 0-3 16,0 0 6-16,0 0-10 0,0 0-7 0,0 0 19 16,0 0-8-16,0 0-8 0,0 0-8 15,0 0 13-15,0 0-7 0,0 0 13 0,13 0-8 16,-13 0 3-16,0 0 7 0,0 0-13 0,0 0-1 16,0 0 10-16,0 0-6 0,0 0-1 15,0 0 9-15,0 0 3 0,0 0-4 16,0 0-4-16,0 0-6 0,0 0 22 0,0 0-13 15,0 0-14-15,0 0 26 0,0 0-17 16,0 0-2-16,0 0-2 0,0 0 7 0,0 0-14 16,0 0 22-16,0 0-3 0,0 0-6 15,0 0-11-15,0 0 10 0,0 0 11 0,0 0 4 16,0 0-27-16,0 0 11 0,0 0-1 0,0 0 12 16,0 0 0-16,0 0-22 0,0 0 20 15,0 0-6-15,0 0-3 0,0 0-4 0,0 0 8 16,0 0-7-16,0 0 6 0,0 0 0 15,0 0-3-15,0 0 3 0,0 0 17 0,0 0-1 16,0 0 8-16,0 0-10 0,0 0 8 16,0 0-1-16,0 0-18 0,0 0 7 0,0 0 3 15,0 0-8-15,0 0-5 0,0 0 2 16,0 0-2-16,0 0-4 0,0 0 22 0,0 0-12 16,0 0-9-16,0 0 9 0,0 0 1 0,0 0 3 15,0 0-15-15,0 0-7 0,0 0 5 16,0 0 9-16,0 0-6 0,0 0 12 0,0 0 7 15,0 0-26-15,0 0 6 0,0 0 0 0,0 0 13 16,0 0-8-16,0 0-16 0,0 0 13 0,0 0 2 16,0 0 0-16,0 0 4 0,0-12-12 15,0 12 16-15,0 0-14 0,0 0-4 0,0 0 1 16,0 0 22-16,0 0-14 0,0 0 10 16,0 0-14-16,0 0-6 0,0 0 6 0,0 0 5 15,0 0-6-15,0 0-4 0,0 0 14 0,0 0-17 16,0 0 21-16,0 0-15 0,0 0 4 0,0 0-5 15,0 0 11-15,0 0-8 0,0 0 11 16,0 0-9-16,0 0 3 0,0 0 2 0,0 0-11 16,0 0 1-16,0 0-2 0,0 0 4 15,0 0-4-15,0 0-7 0,0 0 9 0,0 0 7 16,0 0 5-16,0 0-3 0,0 0-7 0,0 0 7 16,0 0-5-16,0 0-8 0,0 0 12 15,0 0-4-15,0 0 8 0,0 0 5 0,0 0-11 16,0 0 0-16,0 0-2 0,0 0-7 0,0 0 10 15,0 0-3-15,0 0-1 0,0 0-2 16,0 0 11-16,0 0-6 0,0 0 6 0,0 0-17 16,0 0 21-16,0 0-20 0,0 0 24 0,0 0-10 15,0 0-6-15,0 0-1 0,0 0 0 16,0 0 15-16,0 0-5 0,0 0-13 0,0 0 18 16,0 0 3-16,0 0-11 0,0 0 11 0,0 0-8 15,0 0-4-15,0 0 9 0,0 0-21 16,0 0 14-16,0 0-1 0,0 0 12 0,0 0-18 15,0 0 9-15,0 0-12 0,0 0 20 16,0 0 4-16,0 0 0 0,0 0 5 0,0 0-13 16,0 0-24-16,0 0 1 0,0 0 14 15,0 0 1-15,0 0-10 0,0 0 14 0,0 0-10 16,0 0 23-16,0 0-24 0,0 0-3 0,0 0 2 16,-6-17 0-16,3 17-3 0,0 2-4 15,-1 0 19-15,0-2-20 0,1 3 12 0,-2-2 11 16,2 0-14-16,-1 2-13 0,0-1 26 0,0 0-13 15,-8 6 5-15,5-3-14 0,0 1 9 16,3 0 0-16,-2-1 9 0,-1 8-7 0,-2-1 13 16,2 1 10-16,1 2-7 0,2-1-4 0,0 1-3 15,1 1 11-15,1-1-13 0,2-15-12 16,0 10 1-16,0 0 17 0,0 4-5 0,13 15-10 16,-5-14-16-16,1-3-14 0,2-2-28 15,1-1-21-15,0 0-30 0,3-3-45 0,0-2 15 16,1 1-277-16,0-2 0 0,-3-3 20 0,-6 0 29 15,2 0 16-15,4 0 17 0,13-10 32 0,-7 8 20 16</inkml:trace>
  <inkml:trace contextRef="#ctx0" brushRef="#br0" timeOffset="-43813.97">28095 5291 354 0,'0'0'273'0,"0"0"-21"0,-3 2-14 16,4 0 6-16,-1 1-13 0,-1-1-16 0,-1 3 3 16,2 1 32-16,-1 0-37 0,1 1-12 0,-1 1-22 15,1-1-19-15,0-7-3 0,0 7 0 0,0 8-24 16,0-1-7-16,0-1-34 0,0 2 1 16,0 1-11-16,0-2-8 0,0-3-7 0,0-2-50 15,0-1-45-15,0-8-22 0,7 6-39 16,-7-6-32-16,0 0-52 0,7 0 16 0,2 10-271 15,-7-11-5-15,1 0 37 0,0-2 11 16,-1 1 22-16,-2-1 63 0,0-1-16 0,1 0 16 16</inkml:trace>
  <inkml:trace contextRef="#ctx0" brushRef="#br0" timeOffset="-43630.82">28115 5228 315 0,'-1'-4'328'16,"0"-1"-60"-16,-1 0-38 0,1 2-24 0,-1 0-30 16,0 0-22-16,-1 2-18 0,1 0-32 15,0 1-18-15,-1 1-43 0,-1-1-23 0,2 2-28 16,2 1 2-16,-1-1-205 0,1 1-154 16,1 1 35-16,1-2 27 0,3 1 31 0</inkml:trace>
  <inkml:trace contextRef="#ctx0" brushRef="#br0" timeOffset="-43177">28318 5390 751 0,'-1'2'260'0,"2"2"-19"0,-1-1-30 0,-1 0 1 15,1-1-23-15,1 1-12 0,-1-1-16 16,1 0-3-16,-1-1-36 0,3 1-11 0,-2-1 3 16,2 0-8-16,0 0-28 0,2-1 11 15,1 2-14-15,0-2-24 0,0-2 4 0,8-3-11 16,-3 2 7-16,3-3 0 0,-3 3 6 0,2-4-33 16,-6 1-2-16,5-2 1 0,-4 2-8 15,0 1 4-15,-3-2-3 0,0 1 14 0,-3 1-26 16,-2 1 6-16,0 4 20 0,0 0-28 0,0-8 17 15,0 8-1-15,0-6 7 0,-11-5-24 16,6 8-5-16,0 0 9 0,-1 1 8 16,0 2-7-16,-2 0 5 0,1 0 12 0,0 0-15 15,-15 10 20-15,9-4 8 0,0 2 23 0,2 1-14 16,1 3 3-16,2-1-2 0,3-2-21 0,3 1 25 16,1-1-17-16,1-9 0 0,0 9-2 15,0-1-6-15,16 13-25 0,-3-13-6 16,1-1-59-16,3-2-12 0,4-1-22 0,-12-4-30 15,6 0-42-15,4 0 17 0,25-10-224 0,-23 5-66 16,0-1 54-16,1-1-1 0,-6 3 35 16,-2-2 19-16,-4-3 30 0,2 1-2 0</inkml:trace>
  <inkml:trace contextRef="#ctx0" brushRef="#br0" timeOffset="-42590.97">28758 5487 962 0,'0'1'326'0,"1"-2"-35"16,0 1-31-16,0 1-26 0,-1 2-32 0,0 0-7 16,0 1-22-16,0-1-19 0,-1 3-18 15,0 0 26-15,-2 9-11 0,3-6-6 0,-9 14-23 16,4-9 8-16,3 1-14 0,-5-1-71 16,7-8-50-16,0 2-37 0,0-1-48 0,-11 6-41 15,9-8 13-15,2-3-306 0,-1 0-16 0,1-2 61 16,2 0-2-16,-1-2 43 0,3-1 12 0,-2 1 15 15,4-1 11-15</inkml:trace>
  <inkml:trace contextRef="#ctx0" brushRef="#br0" timeOffset="-41494.53">29333 5346 577 0,'0'0'296'0,"0"0"-10"16,0-14-30-16,0 14-30 0,0 0-13 0,0 0 6 15,0 0-28-15,0 0 7 0,0 0-5 16,0 0-3-16,-25 14-44 0,23 6-14 0,2-11-13 15,0 6 27-15,12 20-25 0,-7-17-8 16,1 2 11-16,-1-4-14 0,2 1-14 0,-1 0-16 16,-1-2 9-16,0-4-18 0,-1-4 3 0,-2 1-11 15,0-2 0-15,3-2-17 0,-4 0 9 16,-1-1-14-16,2 0 11 0,0-1-13 0,-2 0 7 16,0-1-10-16,0-1-6 0,0 0-7 0,0 0 9 15,-4 2-11-15,3-4-7 0,-4 1 5 16,5-2-8-16,-2-1-13 0,0 1 18 0,0-1-29 15,0 0 4-15,1 1 1 0,1-2 4 0,0 0-6 16,2 0-2-16,-1 1 10 0,-1 4-19 16,8-10 30-16,-4 7 0 0,10-3-11 0,2-2 1 15,2 3-22-15,0 0-2 0,2 0 31 16,-2 5-3-16,5-1-11 0,-14 1-16 0,7 0 11 16,-1 0 12-16,12 10 1 0,-16-6 11 0,1 4 1 15,-5-1 8-15,-1-3 0 0,-3 4 7 0,-3-2-23 16,0-6 24-16,0 0-6 0,0 6-6 15,0-6-16-15,-10 16 26 0,-1-9-11 0,-2 1-1 16,0-1-20-16,-2-2-3 0,1-3-16 16,3-2 4-16,-1 0-99 0,3 2-12 0,-1-2-38 15,1 0-24-15,-2 0-35 0,0 0 21 0,2 0-271 16,-6-10 21-16,9 9 50 0,2-2 3 16,-1 2 70-16,6 0 1 0,1 0 18 0,0 0 41 15,5 0 9-15</inkml:trace>
  <inkml:trace contextRef="#ctx0" brushRef="#br0" timeOffset="-41059.67">29783 5588 814 0,'0'1'236'0,"0"-2"8"15,0 4-32-15,2-3-28 0,-1 2-5 0,0-2-13 16,2 2-9-16,2-2-9 0,-1 0-6 16,-1 0-21-16,3 0-29 0,0-1 8 0,3 0-4 15,-1 1-27-15,5 0-7 0,16-9-4 0,-10 4-7 16,-5-1 5-16,2 2-9 0,-6-1 10 0,-2 2-28 16,2-1 3-16,-5 1 0 0,-1 0 6 15,0-1-14-15,-2-1 4 0,0 1 3 0,-2-1-6 16,0 0-9-16,0 5-9 0,0 0 14 0,0-7-7 15,-15-9 0-15,6 9 9 0,2 1-27 16,-2 5 19-16,-7-6 2 0,5 5-11 0,11 2 13 16,-10 0-1-16,0 0 31 0,-13 12-31 0,10-5 7 15,4-2 19-15,-2 5 17 0,3-5-8 16,4 2-4-16,0 2-6 0,4-1 6 0,-3-3-5 16,3-5 1-16,0 6 13 0,0-6-26 15,18 25-4-15,-8-20-72 0,3 0-23 0,5 4-25 16,0-6-42-16,2 0-28 0,5 1 16 15,-14-4-263-15,6 0-21 0,2 0 30 0,3 0 28 16,1 0 31-16,19-13 16 0,-19 9-5 16,-4-1 15-16,0 3 18 0</inkml:trace>
  <inkml:trace contextRef="#ctx0" brushRef="#br0" timeOffset="-40647.24">30312 5461 383 0,'2'-4'367'16,"0"2"-59"-16,-2-1-28 0,0-1 8 0,-2 1-46 15,2-1-27-15,-2 1-2 0,-1-1 6 16,-1 0-47-16,3 1-6 0,-3 0 1 0,-2 0-24 16,-6-3-27-16,1 2-1 0,0 2-12 15,2-1 32-15,-7 1-8 0,-1 1 5 0,11 1-31 16,-3 0-2-16,-4 0-14 0,-1 0-2 0,-15 14-3 15,14-6 3-15,3 2-5 0,-1 1 7 16,1 2-13-16,2-1 13 0,1 1-15 16,4 5 5-16,0-7-23 0,3 1 11 0,0-1-1 15,0 7-15-15,2-11-1 0,0 6 0 0,0 1-14 16,14 15 6-16,-10-12 5 0,2-2-10 16,-1-1-7-16,1 1 1 0,-1-6-11 15,-4 0-1-15,3 1-4 0,-2-3-17 0,0 0-4 16,0-2-7-16,-2-1-24 0,0 0-11 0,0-4-15 15,0 0 6-15,0 0-84 0,0 6-3 16,-10 5-33-16,4-9-21 0,2-1-29 0,-2 0-20 16,1-1 23-16,-3-1-256 0,5 1 22 0,-4-3 34 15,4-1 27-15,-3-7 49 0,2 2 21 16,1 1 8-16,3-1 50 0,0-3-19 0</inkml:trace>
  <inkml:trace contextRef="#ctx0" brushRef="#br0" timeOffset="-40240.85">30080 5573 296 0,'4'-2'327'0,"0"0"-19"0,1 0-24 0,-1-1-38 16,1 1-31-16,0 1-12 0,0 0-10 0,1 0-17 16,-1 1-18-16,1-2 21 0,-1 2-49 15,-5 0 9-15,0 0-13 0,9 0-22 0,-3 0 39 16,17 12-34-16,-12-5-13 0,1 3-11 15,-3-3 41-15,1 3-12 0,0 2-3 0,1-2-15 16,-3 2 0-16,3-3-13 0,-1-1 12 16,-1-1 1-16,0-2-27 0,-2-1-3 0,0-3-1 15,-7-1-13-15,8 0 3 0,0 0-14 0,-2 0 5 16,5 0-34-16,18-15-26 0,-14 8 14 16,2-1 3-16,-3 1 0 0,-1-1-62 0,-2-1-4 15,0 0 15-15,-6-1-14 0,1 1 6 0,-4 2 45 16,1-1-14-16,-3 8-1 0,0 0-16 0,0-8-3 15,0 8 22-15,-22-20 6 0,8 15-5 16,3 2 2-16,-3 1 8 0,3 1-5 16,11 1-7-16,-10 0-28 0,0 0 6 0,1 0-14 15,1 0-26-15,0 0-14 0,8 0-11 0,-9 0-22 16,9 0-16-16,-7 0 12 0,7 0-205 16,0 0-55-16,0 0 1 0,0 0 36 0,-8 6 7 15,8-5 10-15,4-2 41 0,1 0-7 0</inkml:trace>
  <inkml:trace contextRef="#ctx0" brushRef="#br0" timeOffset="-39919.63">30469 5530 436 0,'6'2'338'16,"13"2"-44"-16,-6 2-2 0,-4-1-42 0,2 5-31 16,-2 0-3-16,2 0 1 0,-3 2-12 15,0 1 6-15,-1-2-41 0,-1-2-19 0,-4 0 16 16,-1-1-27-16,1-1-12 0,0-2 21 0,-2 0-22 15,0 0-17-15,0-3-2 0,0 2-1 0,0-4 18 16,0 0-10-16,0 0-2 0,0 0-15 16,0 0-17-16,0 0-1 0,-11 5-4 0,11-7-15 15,-2-2-17-15,1 1 14 0,0 1-15 0,0-5-2 16,0 2-7-16,2-1-12 0,4-8-3 16,1-2 4-16,-1 3-14 0,4 1-12 0,-4 2-16 15,3-1-17-15,4 1 1 0,-5 3 4 16,6-1-85-16,-4 1-25 0,-2 0-30 0,0 3-51 15,9-2 22-15,-3-1-242 0,-2 0-40 0,1 3 49 16,-6 2 20-16,3-1 37 0,-3 2 7 16,-6 1 65-16,0 0 11 0,8 0-9 0,0 0 21 15</inkml:trace>
  <inkml:trace contextRef="#ctx0" brushRef="#br0" timeOffset="-39552.36">30808 5594 413 0,'0'2'379'0,"-2"0"-69"0,0 0-24 16,2 1-26-16,0 1-12 0,0-2-13 15,0 1-38-15,0-2 11 0,2 1-35 0,2 0-28 16,-2-2 1-16,3 3-8 0,-1-3-4 0,2 0-27 16,0 0-11-16,0 0-11 0,1 0 6 15,-1 0-12-15,6 0-25 0,10-14 12 0,-8 8-16 16,-5-1-16-16,-3 2-27 0,2-2-7 0,-4 2 25 15,-2-1-21-15,1 1 17 0,-1 1-23 16,0 0 14-16,-2 4 6 0,0 0 9 0,0 0-36 16,0 0 21-16,-15-10-5 0,9 11-1 0,0 2 0 15,-9 3-1-15,-2 4 55 0,4 1 1 16,2-1-11-16,2 5 20 0,0-3-25 0,-1 2-30 16,8 0 19-16,-2-3 16 0,4-2-20 0,0-9-25 15,0 7 1-15,12 11-79 0,1-11-14 0,1 0-25 16,3-5-57-16,-6-2-52 0,5 0 20 15,7 0-287-15,2 0 77 0,1 0-4 16,3 0 41-16,30-11 24 0,-32 1 26 0,0 6 17 16,2 0 33-16,0-2-36 0</inkml:trace>
  <inkml:trace contextRef="#ctx0" brushRef="#br0" timeOffset="-39111.7">31306 5595 334 0,'0'1'358'0,"-4"2"-32"0,2-2-37 16,0 2-31-16,4 1-16 0,-4-2-32 0,4-1 3 15,0 1-45-15,2 0-7 0,-3 0-38 16,3-1 4-16,1-1-25 0,-1 0 7 0,3-1 6 15,-1 0-18-15,-1 0-6 0,5 1-28 0,0 0 4 16,9-11-28-16,-11 7 16 0,5-3-30 16,-5 0-5-16,-4 0 29 0,1 2-20 0,-1-2 2 15,-2 2-1-15,0 0-27 0,-2 1 26 16,0 4-21-16,0 0 10 0,0 0-5 0,0-7-12 16,-13-3 14-16,9 7-17 0,-4 2 5 0,2 1 0 15,0 0 31-15,-9 5-19 0,2 1 18 16,-2 3-3-16,1 2 50 0,3 1 9 15,2 2 0-15,0 1-8 0,2 2-6 0,5-5-13 16,2-2-5-16,0 3-7 0,0 2 11 0,13 19-21 16,-3-20 19-16,-1-1-36 0,4-3-11 15,3-3-1-15,3 0-97 0,2-2-38 0,-1-3-53 16,-9-2-41-16,6 0 18 0,19-10-301 16,-14 3 62-16,-4-3 35 0,-2-1 12 0,1 3 54 15,-3-4-18-15,1-2 59 0,-3 1 4 0,-3-1 11 16</inkml:trace>
  <inkml:trace contextRef="#ctx0" brushRef="#br0" timeOffset="-38862.71">31601 5539 882 0,'0'-1'311'0,"0"1"-3"0,2 0-29 0,0 1-37 15,-2 1 27-15,3 0 9 0,1 2-22 16,8 6-38-16,-3 2-10 0,5 2 1 0,-1 1-32 15,0 1-18-15,-1-5-13 0,0 6-19 16,0-3-21-16,-1 3-13 0,-2-3 6 0,-2-8-42 16,2 5-19-16,-2-6-29 0,4 4 0 0,-2-3-34 15,-2-4-67-15,-3 0-10 0,1-2-48 16,-1 1-45-16,-4-1 15 0,0 0-168 0,0 0-105 16,16-10 30-16,-14 8 7 0,0-3 48 0,5-7 27 15,-3 2 57-15,-4 1 10 0,2 1-12 0</inkml:trace>
  <inkml:trace contextRef="#ctx0" brushRef="#br0" timeOffset="-38636.85">31823 5592 878 0,'-2'-4'290'0,"2"2"-12"0,-2 1 2 16,2-1 5-16,-2 0-46 0,0 1-5 0,-1 0-28 16,-1 1 4-16,0 1-20 0,-1 1 5 0,-9 7-6 15,-1 0-8-15,1 1-2 0,1 2-31 16,-1 2 4-16,1 1-37 0,-1 0-4 0,-1-1-19 15,3 1-1-15,3-3-4 0,0 0-22 0,1-2-36 16,0-1-21-16,2-5-3 0,4 2-102 0,1-1-34 16,-1-4-43-16,0 2-52 0,2-2 20 15,0-1-280-15,4 0 17 0,-3-2 52 0,-1 1 26 16,4-1 23-16,-2 2 24 0,-2-3 41 0,4 1 13 16,0-1-1-16</inkml:trace>
  <inkml:trace contextRef="#ctx0" brushRef="#br0" timeOffset="-38358.42">31918 5576 676 0,'3'0'385'0,"-1"0"-82"0,-2 0-17 16,0 1-35-16,0 1 43 0,0 0 6 0,0 2-38 15,0 0 4-15,0 3-17 0,0 15-8 16,0-11-18-16,0 6-20 0,0 3-5 0,0 4-15 15,11 27-31-15,-9-25-7 0,2 0-12 16,1-1-24-16,-1-2 7 0,1-4-29 0,-2-1-21 16,-2-7-23-16,0 0-50 0,1-5-13 15,0 0-12-15,-2-1 3 0,4-4-142 0,-2-2-53 16,-2 1-69-16,1 0 28 0,3-4-267 0,-4 4 40 16,4-10 34-16,-4 6 76 0,8-15 2 0,-8 1 45 15,2-2 24-15,-2 3 22 0,0 5 25 0,0-2-31 16</inkml:trace>
  <inkml:trace contextRef="#ctx0" brushRef="#br0" timeOffset="-38074.83">31929 5618 558 0,'-2'-5'393'0,"0"3"-54"0,2-1-49 0,-2-1-25 16,4 2 21-16,-2-3-44 0,2 2-45 15,3-2-22-15,1 4-19 0,1-1-18 16,7-3 35-16,3 2-2 0,-1-1-1 0,0 1-20 15,-3 3-3-15,-2-2-36 0,-11 2-11 0,10 0-15 16,12 14 8-16,-10-4-19 0,-4 2 21 0,-1 3-7 16,-3-6-8-16,-2 1-11 0,-2 0-12 15,0-3 1-15,0-7-18 0,0 7 2 16,0 3 6-16,-13 9-6 0,7-14-26 0,-2 2-48 16,2-4 2-16,2 0-66 0,-5-2-53 0,2 0-25 15,0-1-33-15,0 0 21 0,0 0-281 0,-3 0 5 16,0 0 52-16,-5-12 20 0,11 9 7 15,1 1 8-15,0-3 34 0,1-1 21 0,4 1 26 16,1 1-28-16</inkml:trace>
  <inkml:trace contextRef="#ctx0" brushRef="#br0" timeOffset="-37861.32">32153 5567 331 0,'3'-1'425'0,"-3"0"-76"16,4 2 6-16,-1 1-45 0,0 0-40 15,-1 1 45-15,0 0-36 0,2 2-9 0,-4-2-20 16,7 13-36-16,-1-3-14 0,2 2-32 0,-4-5 2 16,0-2-34-16,-1 0-12 0,3 6-63 15,-2-4-11-15,-3-2-4 0,3 1-140 0,-1-4-28 16,1-3-54-16,-1 0 16 0,-1 0-302 16,-2-2 17-16,0 0 31 0,0 0 31 0,0 0 34 15,0 0 14-15,6-5 10 0,-4 3 30 0,0 0 13 16</inkml:trace>
  <inkml:trace contextRef="#ctx0" brushRef="#br0" timeOffset="-37700.26">32187 5511 623 0,'-8'-12'419'16,"1"3"-71"-16,1 3-17 0,0 0-56 16,4 1-19-16,-3 2-31 0,1 0-27 0,0 0-38 15,0 1-85-15,-1 1-33 0,0 0-57 16,5 1-66-16,0 0 9 0,0 0-282 0,0 0-56 15,-6 0 41-15,6 0 30 0,-5 13 49 0,19-2-33 16,-5-3 45-16</inkml:trace>
  <inkml:trace contextRef="#ctx0" brushRef="#br0" timeOffset="-37356.69">32282 5593 592 0,'5'4'332'15,"-3"-1"-9"-15,0 2 0 0,5 7-59 0,1 0-20 16,2 2-7-16,-1 1-26 0,1-1-24 16,0 2-20-16,-1-2-19 0,0-2 44 0,-7-2-57 15,7 2-4-15,-4-4 14 0,-1-2-30 0,0 1-3 16,-1-4-5-16,-3 2-16 0,2-3 4 0,0 1 16 16,0-2 1-16,-2 1-4 0,2-2-17 0,-2 0-9 15,-2 1-6-15,0-1-6 0,2-3-16 16,-2 2 15-16,0-2-18 0,0-1 16 0,0-1 0 15,1 0-17-15,-1 2-1 0,0-3-4 16,0 0 7-16,2 0-6 0,0-1-23 0,0 1 16 16,0 6-38-16,0-7-3 0,0-3-31 0,13-14-24 15,-5 13 6-15,2 4-86 0,1-4-38 16,-2 2-27-16,5 1-47 0,-6 1-24 0,-1 2 24 16,9 0-261-16,-1 0 64 0,-3 2 0 0,-3 1 53 15,-3 2 32-15,-3 0 29 0,-5 1 6 0,11 5 16 16,-9-5 37-16</inkml:trace>
  <inkml:trace contextRef="#ctx0" brushRef="#br0" timeOffset="-36988.43">32493 5656 665 0,'2'4'311'0,"1"-1"-33"0,8 9-22 15,-2-3 4-15,5-1 1 0,-3-5-60 0,1 3-15 16,-8-4-17-16,7 4-5 0,4-4-34 15,-1-2-13-15,-1 1-3 0,-6-1-5 0,2 0 4 16,6-10-28-16,-3 3-23 0,-5 4 9 0,2-4-14 16,-3-3-6-16,0 1-4 0,-2-3-9 0,-2 4 4 15,2-1-25-15,-4 9-3 0,0-8 67 16,0 1-7-16,0 1-10 0,-16-7-4 0,9 8-31 16,-5 3-33-16,1-1 23 0,-5 1-1 0,7 2-2 15,-3 0 1-15,3 0-2 0,-16 11-15 16,14-5 4-16,-2 6 11 0,-1-4-2 0,4 1 26 15,2 7 17-15,1-1-41 0,-1 0 24 16,6 0-6-16,1-4-12 0,-1-1 24 16,2-10-24-16,0 8-3 0,0-1-20 0,17 15 1 15,0-8-44-15,3-5-48 0,2-4-32 0,-1-4-53 16,3 3 16-16,-1-4-253 0,-14 0-48 16,4 0 12-16,1 0 32 0,-1 0 27 0,0 0 41 15,10-12 52-15,-14 7 22 0,4 3 9 16</inkml:trace>
  <inkml:trace contextRef="#ctx0" brushRef="#br0" timeOffset="-35361.05">28857 5868 710 0,'14'0'207'0,"-14"0"-36"0,0 0-12 15,0 0-13-15,0 0-6 0,0 0-11 0,0 0-15 16,0 0 12-16,0 0-25 0,14-14 5 0,-14 14 6 15,0 0-21-15,20-17-7 0,-19 14 14 16,-2 0-34-16,2 1 18 0,-1 0-9 0,-1 0-11 16,0-3 9-16,0 2-17 0,1-1 4 15,-2 2 1-15,1-1-29 0,1-2 4 0,-5 3 16 16,1 0-13-16,0-1-2 0,-3 3 0 0,2-2-6 16,-1 0-9-16,-12 0 1 0,6-1 7 15,12 3-5-15,-11 0-12 0,1 0 10 0,2 0-11 16,-19 14 16-16,10-6-7 0,1 3-7 0,0-1-8 15,2 2 14-15,3 0 6 0,-1 0-17 0,3-1 21 16,1 1-3-16,1-1-15 0,3 1-9 16,2-4 4-16,2 1 6 0,0-9 25 0,17 22-31 15,-8-14-8-15,1-6-10 0,8 0-40 0,1-1-16 16,-1-1-53-16,-7 0-8 0,4 0 11 16,20-11-250-16,-14 4-65 0,-1-2 46 15,0 1 23-15,-3-1 20 0,-3 2 58 0,0-3 1 16</inkml:trace>
  <inkml:trace contextRef="#ctx0" brushRef="#br0" timeOffset="-35056.86">28913 5692 784 0,'0'-3'267'0,"-2"2"-28"0,1 1-18 16,-1 2-4-16,0 0-5 0,1 1-20 0,1 1 15 16,0 1-9-16,0 2-19 0,1 11-20 0,-1-8 26 15,0 5-3-15,0 3 4 0,0 2-38 16,0 1-5-16,11 20-23 0,-6-20 10 0,0-1-18 16,0 0-34-16,-4-1-6 0,6-2 11 0,1-2-26 15,-2-3-23-15,3 2-4 0,-2-3-92 16,2-5-22-16,-2 1-48 0,-1-3-43 0,1 0 18 15,0-4-202-15,-1 1-110 0,0 0 66 16,1-1 13-16,0 0 25 0,1 0-24 0,5 0 27 16,4 0 44-16,-2 0 52 0</inkml:trace>
  <inkml:trace contextRef="#ctx0" brushRef="#br0" timeOffset="-34105.11">29348 5943 470 0,'2'-4'375'16,"-1"1"-59"-16,0 1-30 0,-1-3 9 16,-2 3-19-16,1-1-21 0,0-1-33 0,0 1-27 15,-3-2-23-15,-2 3 36 0,1-2-52 0,-7-2 15 16,0 1-15-16,1 1-12 0,0 2-27 16,11 2-21-16,-14 0-10 0,-2 0 25 0,-14 14-31 15,11-5-11-15,4 1 0 0,1 2 9 0,2 3-19 16,2-4 7-16,2 4-3 0,2-3-13 15,3 0-7-15,0-4 3 0,3 1 0 0,0-9 5 16,0 5-18-16,0-5 3 0,13 15 7 0,-8-15-28 16,3 2-10-16,-1-4-11 0,13-1-17 15,-2-2 0-15,-1-2-15 0,0 2 4 0,-2-4-56 16,-2 1 8-16,2-4-17 0,-2 0-4 16,-2 0 20-16,-3 0-13 0,-1-1 1 0,-1-3 11 15,-4 7 28-15,1 1-18 0,-1 2 18 16,-2 0-3-16,2-1 34 0,-2 7 10 0,0 0 4 15,0 0 1-15,0 0 16 0,0 0 16 0,-9-7 22 16,7 9-20-16,-1 2 4 0,0-1-1 16,1 4-4-16,0-2-1 0,-2 12 74 0,4-5-17 15,0-12 1-15,0 10-33 0,0 0 14 0,10 13 0 16,-3-9 2-16,4-5-9 0,2 0-10 16,0-4-6-16,1-2 5 0,-3-3-6 0,0 0-16 15,-2 0-25-15,5 0 2 0,17-10-12 0,-14 3-1 16,-2 2 2-16,1-3-44 0,-3 0 10 15,0-5-1-15,-5 1-17 0,0-2 3 0,0-1 3 16,-2-2-4-16,-2 2 2 0,-1-2-8 16,-2 3 37-16,1-1-19 0,-2 7 8 0,0-1-3 15,0-3 3-15,0 0 13 0,-13-14 7 0,9 15 6 16,2 0-3-16,-5-3 26 0,2 6 20 16,3 1-26-16,0 2 22 0,0 0 31 0,1 0-13 15,0 3-10-15,0 1-25 0,-1 1-1 0,0 1-1 16,2 1 1-16,-2 2 57 0,2 2 13 15,-2-1-12-15,2 2 14 0,-4 12 39 0,4-11 6 16,0 6 1-16,0 3 12 0,0 2-14 0,14 25 12 16,-9-22-9-16,2 0 0 0,2 2-22 15,0-1-4-15,0-3 3 0,3 0-24 0,-2 0-5 16,0-2-2-16,5-3-15 0,-2-1 8 0,2-2-14 16,0-1 17-16,1-3-6 0,0 0-14 15,1-3-3-15,1-3 6 0,-2 3-31 0,-8-5 5 16,4 0-10-16,2 0 12 0,17-11-11 15,-18 5-23-15,-1-1-1 0,1-3-6 16,-1 1-16-16,-1-2 1 0,-3 0 0 0,0-1 10 16,-1 0 7-16,-1 0-5 0,-3 0 0 0,0 3 8 15,0 2-15-15,-1 1 17 0,-2 0-6 0,0 6 5 16,0 0-14-16,0 0 11 0,0-7 2 16,0 7-11-16,-11-7 11 0,7 7 15 0,0 3-15 15,1-1 27-15,-2 4-4 0,-4 6-3 16,1 2 9-16,3 3-12 0,-1-2 4 0,3-2 14 15,3-3-13-15,0-10 0 0,0 12 11 0,0 0 4 16,22 10-15-16,-7-12 1 0,0-1-7 16,5-4-13-16,-1-5-11 0,2 0-32 15,-12 0-26-15,5 0-36 0,21-12 13 0,-16 6-138 16,-6-2-46-16,1 1 26 0,-1-3-264 0,-2-2-7 16,-7 5 29-16,1-1 65 0,-2 2 2 0,-1 0 37 15,-2 0 36-15,0 6 51 0,0 0 17 16,0-9-45-16,0 2 66 0</inkml:trace>
  <inkml:trace contextRef="#ctx0" brushRef="#br0" timeOffset="-33813.51">29606 5825 702 0,'-3'0'331'0,"-1"2"-35"16,1-2-10-16,0 1-33 0,1-1-45 15,1 0 34-15,-1 0-30 0,4 2 16 0,-1 0-24 16,4-1-42-16,0 1-11 0,13 1-13 16,-5 1-15-16,0-4-39 0,10 0-23 0,3 3-50 15,0-3-22-15,-13 0-39 0,10 0-64 0,2 0-40 16,4 0 12-16,2 0 13 0,31-10 13 0,-27 9-321 15,-2-2 45-15,1 2 36 0,3 1 15 16,-21 0 39-16,10 0-6 0,3 0-16 16</inkml:trace>
  <inkml:trace contextRef="#ctx0" brushRef="#br0" timeOffset="-33363.83">30338 5842 864 0,'-5'0'278'16,"3"-1"-9"-16,0-1-5 0,0 1-5 0,-2 0-31 15,2 1 7-15,-1 0-27 0,1 0-24 0,0 0-21 16,2-1 6-16,-2 2-18 0,4 0 5 16,0 1 3-16,0 0-33 0,2 2-16 0,10 9 17 15,2 2 7-15,2 2-10 0,0-2-10 16,0 6-8-16,-1-2 2 0,-3 6-13 0,2-1 2 15,2 2-23-15,-3-1 6 0,-1 3-3 0,-1-1-10 16,-4 0-12-16,-4 2-1 0,0 0-25 16,-5-15-22-16,0 6-30 0,-12 23-35 0,1-21 6 15,0 0-120-15,-9-5-41 0,1 0 18 16,-3-5-335-16,-2-2 44 0,-1 1 36 0,-2-3 16 16,-1 1 31-16,-1-3 55 0,0-1-3 0,-1 0 41 15,1-1 16-15,1 2 23 0</inkml:trace>
  <inkml:trace contextRef="#ctx0" brushRef="#br0" timeOffset="145371.12">27361 7000 549 0,'0'0'183'0,"0"0"0"0,0 0-30 16,0 0-15-16,0 0-19 0,0 0-11 0,-13 0 2 16,13 0-6-16,0 0-25 0,0 0 7 15,0 0 1-15,0 0-23 0,0 0 1 0,0 0-4 16,0 0-13-16,0 0 22 0,0 0-17 15,0 0 11-15,0 0 4 0,0 0-11 0,0 0 32 16,0 0-13-16,0 0-8 0,0 0 5 0,0 0 7 16,0 0 5-16,0 0-6 0,0 0 18 15,0 0 43-15,2-14-48 0,20 16 11 0,-11-2-6 16,9 0-2-16,2 0-8 0,4 0 6 0,1 0 10 16,32 8-39-16,-28-7 12 0,1 2-9 15,-2 1-24-15,-3-2 33 0,1 0-14 0,-4 3-26 16,-4-2 20-16,0-1-12 0,-2 1-37 15,-6-1 18-15,-2 0 13 0,1-2-3 0,-5 3-3 16,-1-2-4-16,-2-1-57 0,3 2-17 16,-6-2-25-16,0 0-19 0,0 0-36 0,0 0-28 0,10-13-47 15,-10 10 19-15,-1-1-255 0,0-1-7 16,1-1 33-16,-2 1-7 0,0-1 27 0,-4-7 61 16,1 2 29-16,1 3 1 0,-2 1-1 15</inkml:trace>
  <inkml:trace contextRef="#ctx0" brushRef="#br0" timeOffset="145753.14">27717 6847 291 0,'-1'-1'370'0,"0"0"-83"0,1 1 11 15,3-1-36-15,-1 2-32 0,2 0 4 0,1-1-31 16,2 3 22-16,9 1-47 0,1 4-5 0,-1 2-8 16,2-3-39-16,2 5-13 0,-2 0 24 15,1 3 3-15,-1-1 0 0,0 1-36 16,1 1 1-16,-3-1-17 0,0 0-5 0,-4 0-5 16,1 0-32-16,-3 1-5 0,-5-2-4 15,-3-2 44-15,-1-2-13 0,-1-10-20 0,0 8-1 16,0 4 6-16,-15 14-12 0,5-17-5 15,-2 3-16-15,-3-4-2 0,0 1-2 0,-3-1-1 16,1 4-60-16,-2-5-37 0,2 0 4 16,-4 1-23-16,2 1-17 0,3-1-7 0,-1-1-26 15,2 0-20-15,4-3-28 0,5 0 19 0,2-1-69 16,2 0-48-16,1-1-45 0,1-2-39 16,0 0 2-16,0 0 32 0,27-1 6 15,-12-3 21-15,-7 4 20 0</inkml:trace>
  <inkml:trace contextRef="#ctx0" brushRef="#br0" timeOffset="146719.31">28161 6956 513 0,'0'0'305'0,"0"0"-29"0,0 0-43 0,0-14-8 16,0 14-1-16,0 0-26 0,0 0-7 0,0 0-10 16,0 0 8-16,0 0-37 0,0 0 2 15,0 0-3-15,0 0-20 0,0 0-13 0,12 22 39 16,-14-4-18-16,1-1 3 0,1-7-7 15,0 3-8-15,0 3-33 0,0 0 9 0,13 18 2 16,-7-19-26-16,1-3-16 0,1 4 14 0,0-5-5 16,1-4-14-16,-1 0-18 0,0-4 12 15,2-1-14-15,-2 0-8 0,-1-2-14 0,-7 0 4 16,0 0-20-16,15 0-30 0,11-16 4 0,-18 11-7 16,5-5-19-16,-4-5-14 0,1 1-7 15,-3-1 5-15,-1-2-13 0,-1 0 18 0,-1 1 4 16,-2-1 19-16,2 2-21 0,-3 1 20 0,-1 4-5 15,0 1-2-15,0 9 1 0,0-8 19 16,0 8 35-16,0-7-20 0,0 7-4 0,0-8 11 16,0 8 22-16,0 0 12 0,0-6 20 15,0 6-15-15,-11-8 1 0,9 8-3 0,2 0-4 16,0 2-2-16,-1 1 44 0,1 1 11 0,-1 0 0 16,0 1-5-16,1 2 13 0,0 0-2 15,1 1 4-15,-1 0-9 0,0 7-5 0,0-1-5 16,0 1-7-16,14 14 1 0,-7-15-2 15,-1-3-1-15,3 0-14 0,2 2 2 0,3-5 2 16,0-2-7-16,0-1-14 0,-4-1 7 16,1-1-8-16,-2-1-11 0,0-2-2 0,-9 0 15 0,10 0-5 15,1 0-15-15,17-10-5 0,-15 3-13 16,1-2-2-16,-3 0-1 0,0-2-14 16,-4-2-1-16,1-2-11 0,0 0-7 0,1-2 0 15,-5-1 8-15,1 0-7 0,-1 3-9 16,2-3 14-16,-5 5-9 0,0 1 24 0,-1 2 12 15,0 10-23-15,0-8 20 0,0 1-7 0,0 7 17 16,0-9-9-16,0 9-30 0,-11-15 27 0,7 13-11 16,0 2 23-16,0 0 6 0,-1 1-11 15,1 0-7-15,2 2 18 0,-2-1 4 0,1 3-10 16,0-3-15-16,0 1 8 0,0 1 10 0,2 1 13 16,0 0 5-16,1-1-5 0,1-1 9 15,0 1-9-15,0 1 18 0,-1-5-21 16,0 0 17-16,19 17-7 0,-8-8-8 0,1-7-11 15,2 5 13-15,1-2-14 0,3-1 18 0,-4 1-23 16,2 0 18-16,-1 1-8 0,0-1-1 16,-2 0-5-16,-2 0 11 0,-2 1-16 15,-3-1 8-15,0-1 5 0,-2 0-1 0,-1 1-11 16,-2 0 3-16,-1-5 1 0,0 0 13 16,0 6-13-16,0 1 6 0,-13 10-10 0,7-7 9 15,-6 0-2-15,-1 0 8 0,-4-1-10 0,1-2-27 16,-2 0-8-16,4 0-36 0,-3-3 4 15,8-3 7-15,-1 2-56 0,2-1-26 0,0-2-38 16,8 0-36-16,0 0-54 0,-7 0 25 0,7 0-208 16,0 0 4-16,-14-10 37 0,14 6 21 0,1 1 38 15,3 1 25-15,1-2 37 0,10-1 19 16,2-2 13-16</inkml:trace>
  <inkml:trace contextRef="#ctx0" brushRef="#br0" timeOffset="147169">28903 7045 777 0,'1'1'311'0,"0"0"-26"0,0 0-16 16,2 1-25-16,1-2-5 0,-1 2-31 0,-1-2-9 15,2 2-24-15,-1 0-10 0,2-1 0 16,-1-1-19-16,0 0 5 0,0 0-28 0,3 0-13 15,-2-3-12-15,-5 3-6 0,0 0-12 0,25-9 0 16,-14 4-10-16,-2 2-21 0,0-2-9 16,-3 1-4-16,-1 0 28 0,0 1-27 0,-1-3-10 15,-1 1 1-15,0 0 5 0,0-1-3 0,0 2-26 16,-2-1 7-16,0-1-3 0,-1 1-2 16,0 5 12-16,0 0-3 0,0-7-1 15,0 7 0-15,-12-15 16 0,7 12-27 0,0 1-1 16,-1 0 1-16,-1 2 5 0,0 2-3 0,0-1 1 15,-9 7 9-15,-2-2-7 0,2 5 13 0,4 1 7 16,0 2-22-16,2-1 35 0,2 1-12 16,3 0-2-16,4-2-1 0,1-12-15 0,0 9-10 15,10 13 16-15,1-12-4 0,0-2 4 0,2-7 1 16,7 2-34-16,2 2-3 0,-10-5 1 0,8 0-70 16,6 0-31-16,1 0-14 0,28-12-55 15,-32 6-33-15,6-3 19 0,-9 4-252 0,0-1 9 16,-2-2 16-16,-6 1 55 0,0 2 33 15,-6-2 32-15,-1 2 31 0,1 0-13 0,-4-1-16 16</inkml:trace>
  <inkml:trace contextRef="#ctx0" brushRef="#br0" timeOffset="147580.6">29177 6907 835 0,'-3'0'307'0,"1"2"30"0,2-1-44 0,-3 2-14 16,2 1-36-16,1 0 14 0,1 2-34 0,2-1 14 16,3 9-23-16,4-1-22 0,1 1-4 15,0 0-31-15,1-1-3 0,-2 1-39 0,1-1 4 16,0-1-12-16,-3-1-23 0,-3-2 9 16,0-1-19-16,-2-4-1 0,1 2 4 0,-2-1-4 15,0-1 5-15,0-1-9 0,-2-1 3 0,0-2-13 16,0 0-6-16,0 0-2 0,0 0-2 15,-10 9-11-15,6-9-7 0,0 0 0 0,1 3 2 16,0-4 2-16,0 1-16 0,-1-3 8 16,-1 0 1-16,2 0-6 0,0-1-3 0,1 0-1 15,1-1 5-15,0-1-14 0,1 1-7 0,0-2 7 16,1 2 4-16,-1-3-8 0,11-13 0 0,-3 6-5 16,0 1 6-16,4 1-29 0,0-1 2 15,1 0-29-15,0-2 1 0,1 5 4 0,1-1-75 16,0 0-44-16,1 2-11 0,-3-1-47 15,-4 2-35-15,1 4 25 0,-5 1-153 0,0 1-69 16,-3 3 2-16,-2 0 43 0,0 0 45 0,0 0 3 16,6 10 38-16,-8-7 14 0,0 3 2 15,1 0 26-15</inkml:trace>
  <inkml:trace contextRef="#ctx0" brushRef="#br0" timeOffset="148057.37">29595 6895 640 0,'4'-6'331'16,"0"0"-32"-16,-3 1-34 0,1 0 5 0,0 0-23 15,-1 2-10-15,-1 1-11 0,-1-2-40 0,0 3-18 16,-2-1-17-16,0 2 6 0,-3 1-17 15,1 1-14-15,-9 5-15 0,-1 1 6 0,-1 3-14 16,4 0-11-16,-2 2-4 0,4-1-17 0,1-2-22 16,-2 2 19-16,8-2-13 0,-2-3 15 15,4-2-39-15,0 2 29 0,1-7-22 0,0 0-7 16,0 0 2-16,0 7 3 0,13 1-14 16,-7-7 13-16,10 2-22 0,-4-2-18 0,-2-1 10 15,1 2 17-15,7 0 7 0,-6-1-5 0,1-1 0 16,-2 0-31-16,-3 2 10 0,1-2-1 15,-3 1 0-15,-1 1 12 0,0 1-16 0,0 0-12 16,-3-1 20-16,1 1 5 0,-2 0-3 0,0 2 11 16,-1-5 2-16,0 0 5 0,0 7 1 0,0-7-7 15,0 8-14-15,-23 10 4 0,8-8 6 16,0-3 6-16,0 2-24 0,0-3 30 0,-4 1-37 16,2-3-22-16,1-1 2 0,1 3-52 15,0-5-29-15,15-1-31 0,-10 0-54 0,1 0-23 16,0 0 19-16,2 0-292 0,-4-11 57 0,7 6 28 15,1 2 33-15,2-1 21 0,3-1 16 16,10-5 30-16,4-2 5 0,11 4 13 0</inkml:trace>
  <inkml:trace contextRef="#ctx0" brushRef="#br0" timeOffset="148355.16">30076 6883 879 0,'2'0'330'0,"0"1"-20"15,0 3-38-15,0 0 28 0,0 1 3 16,3 12-3-16,-1 1-29 0,0 3 4 0,-1 2-21 16,2 3-18-16,-1 0-24 0,0 0-13 15,1 1-30-15,1-1-11 0,-2-1-3 0,0-3-15 16,0-2-26-16,1 1-19 0,-3-9-30 15,0-2-19-15,0-3-23 0,0-3-25 0,-1-1 0 16,1-2-122-16,0 0-49 0,-2-1-60 0,0 0-38 16,0 0 27-16,2-9-250 0,-2 3 54 15,0 0 0-15,0 1 22 0,0-2 33 0,-5-6 51 16,5 7-4-16,0-2 59 0,-10-16-4 16</inkml:trace>
  <inkml:trace contextRef="#ctx0" brushRef="#br0" timeOffset="148663.98">30089 6987 695 0,'-2'-5'409'0,"1"1"-32"0,0 0-48 15,1 0-44-15,0-1 31 0,0 2-43 16,2-1-23-16,2-1-20 0,0 2-13 16,2 2-6-16,11-5-18 0,-1 1-21 0,3 1-9 15,2 3-19-15,-1 0-18 0,-9 1-9 0,6 0-13 16,0 0 4-16,19 17-18 0,-18-10 3 15,-6 2-26-15,-1 0 2 0,-6 1-10 0,3 2-7 16,-6-3 1-16,0 1-10 0,-2-2 3 0,0-8-4 16,0 6 2-16,-14 13-19 0,2-8 4 15,1-1 6-15,-6 0-23 0,2-3-28 0,-1-3-34 16,-1 4-21-16,0-4 6 0,0 0-58 0,3-4-35 16,7 0-47-16,-2 0-54 0,0 0 26 0,-11-13-233 15,12 8-21-15,2-2 62 0,4 0 2 16,0 2 41-16,2-2 22 0,2 2 33 0,-2 5 31 15,14-17-6-15,3 8-2 0</inkml:trace>
  <inkml:trace contextRef="#ctx0" brushRef="#br0" timeOffset="149523.35">30383 6924 827 0,'1'0'337'0,"2"0"-46"0,0 3 30 16,-1-3-42-16,0 3 31 0,0 1-52 0,-1 0 13 15,6 11-35-15,-1-1 0 0,3 0-17 0,-3-1-29 16,4 0-21-16,-3-2-10 0,0-2-27 16,1 3 1-16,0-4-19 0,0-3-5 0,-3 0-29 15,1-3 9-15,0 0-14 0,2-1-11 16,-3-1-18-16,-5 0-22 0,0 0-32 0,24-10-15 16,-17 1 7-16,1 5-18 0,2-7-5 0,1-3 3 15,-4 0-72-15,-1-1 2 0,1 2 11 16,-2-1 19-16,-5 5 8 0,4-1 11 0,-4 4 8 15,2 0 3-15,1 0-5 0,-3 2 26 16,0 4 3-16,0 0 41 0,-3 0-14 0,2 4-1 16,0-1 56-16,1 2 31 0,-2 2-20 0,0-1-9 15,0 13 14-15,-1-2 7 0,3-3 0 0,0-14-5 16,0 11-7-16,0-1 12 0,0 1-7 16,18 7-1-16,-13-10-11 0,1-2-6 0,2-3-2 15,-2-1-12-15,1-1-28 0,-7-1 1 16,10 0-28-16,17-10-8 0,-11 3-8 0,-2-4-17 15,0 0 5-15,1-4-83 0,-3-2-17 0,-1 1-6 16,-2-3 0-16,2-1-8 0,-6 1 5 0,-1-1 4 16,0 3 1-16,-4 3 17 0,0 8 9 0,0-2 11 15,0 0 18-15,0 1 5 0,0 1 12 16,-13-5 39-16,11 6-5 0,-3 0 10 0,1 2 25 16,1-1-7-16,1 1 15 0,-2 2 20 15,0-1-2-15,1 1 19 0,-1 1 14 0,1 0 23 16,1 1 9-16,-1 1-12 0,3-1-8 15,-2 4 18-15,2 0 1 0,0 0 9 0,0 4 2 16,2 11 18-16,-2-9-15 0,10 21 24 16,-3-10-6-16,1 2-8 0,4-1-1 0,-3-2-18 15,2 2 7-15,0-2-8 0,0-2-14 16,0 0-15-16,-3-4 5 0,-2-3-20 0,1-2-2 16,-5-4 5-16,2 0-6 0,-2-2-3 15,1-1-6-15,0-1 12 0,-3-2-22 0,2 1-3 16,-2-1-2-16,0 0 0 0,0 0 11 0,0-6-6 15,-2 1-17-15,2 1-2 0,0-1 5 16,0 0-10-16,0 0-4 0,2-1-10 16,-2 1 8-16,2-1-13 0,-2 6 1 0,11-17 5 15,-5 11 16-15,1 0-1 0,5-4-12 0,-3 6-3 16,5-1 8-16,-1-2-3 0,0 5-2 16,-1 1 0-16,8-1-5 0,-7 1 11 15,-13 1-2-15,11 0-3 0,-1 0-5 0,-2 0 12 16,15 14-4-16,-14-7 4 0,-3-3-7 0,-1 1 8 15,-1 0-4-15,-1 0 11 0,-1-1-1 16,-2-4 0-16,0 0-5 0,0 7 2 0,-20 9 0 16,11-11 6-16,-7 1-3 0,1-1-28 0,3-5-23 15,-7 6-13-15,4-6-22 0,0 1 8 0,5-1-122 16,-3 0-39-16,-1 0-62 0,-1 0 24 16,1 0-266-16,-8-11 55 0,16 10 30 0,0-1 33 15,2 2 27-15,4 0 49 0,0 0 14 16,4-1 20-16,2 1 8 0,14-1-27 0</inkml:trace>
  <inkml:trace contextRef="#ctx0" brushRef="#br0" timeOffset="150215.26">31197 7086 926 0,'4'3'345'0,"-2"-1"-31"0,-1 1-42 16,3-1-8-16,-4 0-31 0,4 0-28 0,-2 0-23 16,0-1 9-16,1 2-24 0,2-3-17 0,-1 0-15 15,-1-2-10-15,1 2-16 0,0-1-1 0,3-2-11 16,-7 3-11-16,18-12-15 0,-9 1-11 16,3-2-3-16,-4-2-14 0,3-1-5 0,1-1-43 15,-5 0-2-15,-3-3-4 0,-4 3-23 16,2-2 12-16,0 0 32 0,-2 4-10 0,0 9-34 15,0-2 19-15,0-2 1 0,-11-12 8 16,2 11-12-16,2 1 25 0,1 2-17 16,-1 2 18-16,1 1-35 0,2 0 37 0,-2 2-1 0,2 1 4 15,-1-1-23-15,1 1 13 0,0 1 28 16,1-1-2-16,1 2-13 0,2 0 12 0,0 0-2 16,0 0 29-16,-7 0-11 0,7 0 15 0,-11 12 16 15,9-9 0-15,0 2-3 0,2 2 1 16,0-1 14-16,2 2-2 0,-2 0 2 15,0 4-7-15,13 20-18 0,-9-14 6 0,4-1 4 16,2 0-12-16,-3 1-13 0,3-4-2 0,1 3-7 16,-1-2 0-16,2-1-1 0,-1-2-7 0,0 0 2 15,1 0-13-15,1-2 4 0,-1-3 0 16,1 0-4-16,-4-4-17 0,2 0 8 0,-4 0-27 16,2-3 9-16,-9 0-19 0,6 0 11 15,2 0 8-15,-8 0-14 0,25-13 1 0,-14 6-17 16,-1-3-10-16,0 2 38 0,-4 3-14 0,-1-1 0 15,4-4 13-15,-3 3-1 0,-1 0 4 0,-2 2-22 16,-1 2 23-16,0 1-4 0,0-1-9 0,-2 1 16 16,0 2-1-16,0 0-2 0,2 2 21 15,0 2 11-15,-2 0 15 0,1 2 8 16,1 0-15-16,2 8 22 0,-2-2-20 0,0-2 8 16,1 0-2-16,4 3-1 0,-3-4-4 0,1-1-11 15,-1-2 8-15,2-2-5 0,0 0-27 0,0 0-12 16,-1-2-12-16,1-1-66 0,1-1 7 15,-7 0-131-15,12 0-42 0,9-13-66 0,-4 5 28 16,-7-1-233-16,2-3 32 0,-7-3 22 16,3 3 58-16,-1 0 28 0,0 3 2 0,-7 0 76 15,3 1 3-15,-3 1 16 0,0 7 2 0</inkml:trace>
  <inkml:trace contextRef="#ctx0" brushRef="#br0" timeOffset="150378.7">31632 6852 728 0,'-8'-6'314'0,"1"4"-51"0,0-1-14 16,2 1-29-16,1 1-41 0,0 1-6 15,-1 1-33-15,1-1-42 0,-1 2-51 0,3-1-39 16,2-1-79-16,0 0 6 0,-11 7-272 0,9-3-12 16,-1 1 6-16,3-2 51 0,2 2-20 15,7 12 22-15</inkml:trace>
  <inkml:trace contextRef="#ctx0" brushRef="#br0" timeOffset="150707.57">31894 7003 550 0,'4'-4'365'0,"-2"1"-51"15,2 0-13-15,-2-1-7 0,1 1-13 0,-3-1-33 16,2 1 17-16,-2 0-21 0,2 1-35 0,-4-2-4 15,0 2-27-15,2 1-19 0,-3-1 12 0,1 2-21 16,-2 0-15-16,0 0 13 0,-1 3-11 0,0 0-6 16,-6 5 2-16,0 2-5 0,0 1-15 15,2 0 7-15,0 2-23 0,-1 0 14 0,4 1-17 16,2 3-18-16,1-6 12 0,1-2-26 16,2 1-12-16,0-10 11 0,0 8-1 0,0-2-22 15,11 3-27-15,-7-7-27 0,4-1-33 0,1-1-24 16,9 5 8-16,4-5-100 0,-12 0-32 15,4 0-27-15,16-14-61 0,-12 5 28 0,-2 2-260 16,0-2 55-16,-3 1 39 0,3 0-2 0,1 1 7 16,0-3 81-16,-2 1 0 0,5 1 21 0,-1 1 60 15,0-1-29-15</inkml:trace>
  <inkml:trace contextRef="#ctx0" brushRef="#br0" timeOffset="151024.92">32323 6763 816 0,'0'-3'358'16,"0"2"-17"-16,0-1-42 0,0 4 41 0,-1 0-25 15,1 1 7-15,-1 3-14 0,2 1-17 0,2 12 14 16,-3-8-25-16,9 27 7 0,-3-14-1 15,2 2-43-15,-2 3-8 0,0-1-38 0,-1-3-28 16,4 1-11-16,-2-4-7 0,-5 0-24 16,5-5-11-16,1-2-37 0,-5 0-53 0,-3-3-26 15,5-3-24-15,-3-4-58 0,5-3-55 0,-3-2 14 16,-4 0-141-16,0 0-75 0,0 0 31 0,13-11-275 16,-3-1 76-16,-1-5 39 0,-1 2 27 15,0-2 68-15,-2 1-40 0,1-1 68 0,-1 2 21 16,-1-1 13-16,-3 5 39 0,9-7-7 0</inkml:trace>
  <inkml:trace contextRef="#ctx0" brushRef="#br0" timeOffset="152253.71">32583 6865 270 0,'0'-2'434'0,"2"0"-50"16,1 4-46-16,-9 1-9 0,2 3-44 0,4 2 21 16,-4 0-25-16,-1 2 13 0,-1-2-30 0,-1 0-6 15,2-2-19-15,-3 4-24 0,-3 2-21 16,-1-2-25-16,3 0-8 0,-1 2-30 0,-3-4-7 15,5-1 1-15,-1-3-22 0,1-1-8 0,0 0-14 16,3 0 2-16,-1 0-8 0,2 0-14 16,-2-2 0-16,2 0-24 0,0 0 1 0,2 1-20 15,-3-2 5-15,3 0-11 0,-2 1-22 0,2 0-3 16,2-1-5-16,0 0-1 0,0 0 2 0,0 0-10 16,-5 0 0-16,5 0 1 0,0 1 11 15,2-1 1-15,0 2 6 0,1-2-1 16,-1 2-3-16,2 0 1 0,-2 0 2 0,3 1 8 15,-1-2 5-15,0 3-5 0,8 4-1 0,-1 2 26 16,5 5 11-16,0-3-10 0,-1 1 17 0,-2 0-8 16,-2-3-2-16,1 5-1 0,2-6-8 15,-2-1 13-15,0-1-8 0,2-3-2 0,-2-1-11 16,2 1 11-16,2-3 4 0,3 1-8 16,-3-1-5-16,-8-1-7 0,6 0-2 0,1 0-6 15,3 0 11-15,20-15-11 0,-23 8-1 0,0 5-4 16,1-9 0-16,-3 4-16 0,1-3 10 0,-1-2-2 15,-2 3 0-15,1-3-7 0,-1 1-12 16,0 1 10-16,-4-3 5 0,2 4 0 0,-3-2 0 16,-1 0 0-16,0 0 7 0,0 2-9 15,1 0-12-15,-6 9 25 0,0-6-1 0,0-2-4 16,0-1 9-16,0 9-11 0,0-7-2 16,-16-7 9-16,9 9-6 0,-2 0 5 0,0 2-9 15,-4-1 16-15,2 1-15 0,-1 3 3 0,6 0 13 16,-5 0-18-16,2 0 8 0,-5 0-1 0,3 0 7 15,-12 14 16-15,12-7-14 0,-1 4 17 16,1 0 1-16,1 1 5 0,0 1 15 0,6 2-8 16,-2 0 4-16,1-4-5 0,3 6 10 0,-1-5-6 15,3-4-5-15,0 1-4 0,10 12-5 16,-2-12 15-16,4-1 2 0,1-1-19 0,5-2-5 16,-1 0-3-16,6-3 12 0,-2 3-25 0,-10-5-1 15,4 0-11-15,3 0-3 0,21-15-22 16,-19 9-8-16,-4-2 0 0,1-1-1 0,-6-1-19 15,4-1 22-15,-4 0-11 0,-4-3-21 16,2-1 39-16,-1 1-22 0,-1 0 5 0,-3 2-3 16,0 2 15-16,1 0 0 0,-5 10 6 0,0 0 13 15,0-8 6-15,0-1 0 0,0 9-3 0,0-6-7 16,0 6-2-16,0 0 39 0,0-9-12 16,-4 11 29-16,-1 3 4 0,3-4-16 0,-2-1 25 15,1 9-7-15,-1 2 14 0,-2-5-3 16,3 1 4-16,-3 2 12 0,1 0-12 0,2 0 0 15,3 1-4-15,-2-2 4 0,2-8-12 0,0 9 16 16,0 0-6-16,14 6-1 0,-5-7-13 0,2-4-8 16,3 1-1-16,-5-5 10 0,8 0-19 0,-10 0 14 15,4 0-7-15,1 0-15 0,17-8-5 16,-16 4-6-16,-1-7-9 0,-1 4 2 0,0-1-12 16,-3 0-4-16,2-1 8 0,1-6-13 15,-5-1 1-15,2 3-5 0,-1-2 12 0,1 3-16 16,-3-2 14-16,5 2 8 0,-7 2-1 0,0 4-1 15,1 0 8-15,0 1-11 0,-3 0 10 16,-1 3 2-16,-1 3-2 0,-1 2 15 0,0 0 2 16,1 4 1-16,-2 0 7 0,1 2 3 0,1-1 3 15,-2 7 19-15,3 2-6 0,0-1 9 0,2 4 0 16,2 1-3-16,0 2 8 0,1-2-3 16,2 3-9-16,2-2 3 0,2 2 1 0,-4 0 2 15,1 1-3-15,-1 3-20 0,2-7 12 0,-2 0-6 16,1 1 5-16,-2-5-16 0,0 1 11 15,-4-2-4-15,2-1 7 0,-4-1 4 0,0-1-2 16,0-13 14-16,0 8-15 0,-12 9-3 0,4-11-1 16,-2-2 12-16,-9-1 11 0,4-2-23 0,-1-8-12 15,3 6 12-15,-8-2 15 0,4-4-4 16,-2 3-19-16,2 1 10 0,1-4-1 0,2 2 4 16,2-1 5-16,6-4 10 0,1 0-15 15,0-1 10-15,2-4-10 0,3 8 13 0,16-12-29 16,-6 5 10-16,4 2-40 0,1-1 4 15,1 3-33-15,0 5 4 0,5-6-32 0,-3 1-18 16,-1 4-22-16,1 6-18 0,0 3 13 0,-4-5-106 16,-1-6-43-16,-1 4-40 0,-1 4 29 15,-3 0-243-15,-7-4 12 0,-2 7 22 0,-2 1 71 16,-6-2 21-16,-6-3 17 0,-2 4 25 16,0 4 24-16,-9-6 24 0,0 2 14 0,-9 1 33 15</inkml:trace>
  <inkml:trace contextRef="#ctx0" brushRef="#br0" timeOffset="153081.54">28255 7567 241 0,'0'0'366'0,"0"0"-39"0,0 0-50 0,0 0 10 15,0 0-11-15,0 0 4 0,0 0-34 0,-21 3 3 16,22 16 12-16,-1-9-15 0,0 4-16 16,0 2-46-16,0 1 1 0,9 20-26 15,-8-23-12-15,1-3-15 0,-1-4-11 0,0 1-40 16,-1-2-19-16,0-2-43 0,1 1-3 0,0-2-80 15,-1 0-50-15,0-3-55 0,2 0 16 16,-2-2-285-16,0 0-5 0,0 0 3 0,0-1 50 16,0-1 29-16,-1 0 29 0,-4-8 12 15,5 0 18-15,-4 4 10 0</inkml:trace>
  <inkml:trace contextRef="#ctx0" brushRef="#br0" timeOffset="153243.47">28234 7483 915 0,'0'-5'329'0,"1"1"-58"0,-2 1-12 16,0-2-63-16,1 3-12 0,1-2-49 15,0 2-38-15,-1-1-79 0,0 1-39 0,2 1 2 16,-2-2-263-16,1 4-93 0,-1-2 16 16,-1 4 53-16,2-1 28 0,0 0-11 0</inkml:trace>
  <inkml:trace contextRef="#ctx0" brushRef="#br0" timeOffset="153654.08">28375 7628 298 0,'7'12'408'0,"-1"2"-40"0,1 1-20 0,-3-5-44 16,-2 0 12-16,0-2-30 0,-1 1-9 16,0-3-42-16,1-1-15 0,-2 0-11 0,1 0-15 15,0 0-40-15,0-1-5 0,-1 0-8 0,0 1-8 16,1-3-10-16,-1-2-20 0,0 0 2 15,0 0-25-15,0 0 5 0,0 0-17 0,0 0 3 16,-8 8-9-16,6-9-9 0,1-1-6 16,-2-1-2-16,1-1-16 0,0 0 5 0,1 0-10 15,0-1 8-15,1-2-18 0,1 2 6 0,0-2-3 16,-1-2-3-16,13-14-6 0,-6 9 14 0,1 4-14 16,4-2 4-16,-2-1-12 0,0 4 9 15,2 0 4-15,0 2-18 0,-2 2 16 0,0 2 4 16,-2 3-12-16,-1 0 24 0,-7 0-11 15,12 0 10-15,9 16-4 0,-9-6 6 0,-1 3 6 16,-1-1 2-16,-1 2 0 0,-2 0-10 0,1-1-5 16,-4-1 6-16,-1-2-11 0,0-3-15 15,0 0-18-15,-3-1-23 0,1 0-32 0,0-1 5 16,0-2-82-16,-1-1-41 0,0-2-78 16,0 0 25-16,0 0-243 0,1 4 5 0,1-4 27 15,0-1 55-15,1-5 8 0,0 4 3 0,11-10 51 16,2 0 28-16,6 0 2 0,-4-1 52 15</inkml:trace>
  <inkml:trace contextRef="#ctx0" brushRef="#br0" timeOffset="154009.21">28983 7510 874 0,'-1'-6'384'15,"0"2"-37"-15,0-1-59 0,-2 0-35 16,-2 1 14-16,-4-4-22 0,1 3-37 0,0-2 6 15,-1 2-32-15,3 2-17 0,1 1-23 0,-4 1-16 16,4 0-12-16,-2 1 13 0,7 0-36 0,0 0 5 16,-24 11-19-16,14-2 38 0,0 2-19 15,0 1 7-15,2 3 12 0,3 0-11 0,-1 4 0 16,3 2-4-16,3 3 8 0,0-12 0 16,0 5-25-16,0 3-1 0,11 28 11 0,-7-25-26 15,3-1 14-15,-5-1-15 0,6-2-5 16,-2-2-15-16,1 0 9 0,0 0-5 0,-2-2-21 15,-1-4-9-15,0-3 5 0,-3-2-24 16,0 0-1-16,0-1-26 0,-1-1-9 0,0-4-32 16,0 0-31-16,0 0-20 0,0 0 12 0,0 0-102 15,-13 6-43-15,10-9-70 0,-2 0 30 0,3-1-232 16,-7-6 40-16,2-2 24 0,0 2 47 16,1-2 21-16,1-5 64 0,2 2 21 15,-2 4-3-15,2 1 21 0,-2-4 2 0</inkml:trace>
  <inkml:trace contextRef="#ctx0" brushRef="#br0" timeOffset="154513.04">28791 7664 812 0,'-1'-2'376'0,"2"1"-76"0,-1-2-38 0,0 2-31 15,0 1-29-15,0 0 82 0,1-3-48 0,1 3-6 16,2-1-6-16,-1 0-27 0,1 1-21 15,2 0-16-15,0-2-8 0,1 1-44 0,11-1 2 16,-2 2-24-16,-3 0-12 0,-1-1 2 16,0 1 2-16,-2 0-10 0,2 0 2 0,0 0-27 15,-1 0 9-15,1 0-18 0,-3 0-12 0,-1 0-4 16,9 11 20-16,-14-11-9 0,3 1-6 0,-1 2-4 16,1-2 15-16,-3 2-14 0,1 2 1 15,1-1 10-15,3 8-23 0,-2-3 5 0,-1-1 8 16,-1 0-2-16,-1-2-4 0,0 0-3 0,0-1 12 15,2-1-7-15,-3 1-4 0,1-2-12 16,1 1 30-16,2-2-2 0,-1 1-6 0,2 0-11 16,-2-3-2-16,0 0-1 0,-5 0 10 0,7 0-2 15,5 0 6-15,17-13-24 0,-15 5 9 16,-1-1-6-16,-2 2-7 0,1-5-11 0,-3 3 3 16,-1-3-2-16,-3 4-4 0,-2 1 15 0,0 0 10 15,-2-1-13-15,-1 8-9 0,0 0 5 0,0-7 18 16,-13-5-26-16,1 7 8 0,1 0 1 15,-4 2 6-15,0 3-4 0,3-3-1 0,0 2-13 16,12 1 25-16,-11 0-35 0,2 0 3 0,1 0 2 16,-1 0-24-16,3 0-55 0,6 0-18 15,-8 0-43-15,-5 12-16 0,9-12-17 0,2 0-30 16,1 0 21-16,0 0-246 0,2 0 38 16,1 0 3-16,2 0 41 0,2 3-18 15,2-3 78-15,16 2 12 0,-12-2-5 0,27 5 53 16</inkml:trace>
</inkml:ink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6981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041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746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7714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7938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3762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1187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1865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520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8940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918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E0CD8-BEAB-4378-9D90-208F3707E038}" type="datetimeFigureOut">
              <a:rPr lang="en-IN" smtClean="0"/>
              <a:t>23/04/22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52336-11C5-4675-AA69-19A6B0082C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1894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JAgaWJivKwg&amp;list=PLLOxZwkBK52Ch0y2lLtfepy4Lt_SVkwo3&amp;index=27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customXml" Target="../ink/ink6.xml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X.509 certificate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https://www.youtube.com/watch?v=JAgaWJivKwg&amp;list=PLLOxZwkBK52Ch0y2lLtfepy4Lt_SVkwo3&amp;index</a:t>
            </a:r>
            <a:r>
              <a:rPr lang="en-IN">
                <a:hlinkClick r:id="rId2"/>
              </a:rPr>
              <a:t>=27</a:t>
            </a:r>
            <a:endParaRPr lang="en-IN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25784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281" y="244699"/>
            <a:ext cx="11862487" cy="5932264"/>
          </a:xfrm>
        </p:spPr>
        <p:txBody>
          <a:bodyPr/>
          <a:lstStyle/>
          <a:p>
            <a:r>
              <a:rPr lang="en-IN" b="1" dirty="0"/>
              <a:t>Authentication Application</a:t>
            </a:r>
          </a:p>
          <a:p>
            <a:pPr lvl="1"/>
            <a:r>
              <a:rPr lang="en-IN" dirty="0"/>
              <a:t>Authentication means verifying the user identity.</a:t>
            </a:r>
          </a:p>
          <a:p>
            <a:pPr lvl="1"/>
            <a:r>
              <a:rPr lang="en-IN" dirty="0"/>
              <a:t>If two users wants to communicate with each other, they should be mutually authenticated.</a:t>
            </a:r>
          </a:p>
          <a:p>
            <a:pPr lvl="1"/>
            <a:r>
              <a:rPr lang="en-IN" dirty="0"/>
              <a:t>Once the authentication process is completed, the communication takes place between them.</a:t>
            </a:r>
          </a:p>
          <a:p>
            <a:pPr lvl="1"/>
            <a:r>
              <a:rPr lang="en-IN" dirty="0"/>
              <a:t>This mutual authentication can be done in different ways : Applying the Kerberos concept or by using X.509 certificate.</a:t>
            </a:r>
          </a:p>
          <a:p>
            <a:pPr lvl="1"/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03040" y="3564000"/>
              <a:ext cx="10052280" cy="2293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3680" y="3557160"/>
                <a:ext cx="10064880" cy="231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4173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3240" y="104400"/>
              <a:ext cx="11627280" cy="3395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120" y="94680"/>
                <a:ext cx="11636640" cy="342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0646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33600" y="964800"/>
              <a:ext cx="9029520" cy="5882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0000" y="958320"/>
                <a:ext cx="9039600" cy="589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691080" y="3720960"/>
              <a:ext cx="1557720" cy="595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81000" y="3713040"/>
                <a:ext cx="1574280" cy="61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411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135" y="827131"/>
            <a:ext cx="8873209" cy="522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32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9064"/>
            <a:ext cx="10515600" cy="150030"/>
          </a:xfrm>
        </p:spPr>
        <p:txBody>
          <a:bodyPr>
            <a:normAutofit fontScale="90000"/>
          </a:bodyPr>
          <a:lstStyle/>
          <a:p>
            <a:r>
              <a:rPr lang="en-IN" dirty="0"/>
              <a:t>X.509 certificate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02276"/>
            <a:ext cx="10515600" cy="6355724"/>
          </a:xfrm>
        </p:spPr>
        <p:txBody>
          <a:bodyPr>
            <a:no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X.509 certificate is a digital certificate that uses the widely accepted international X.509 public key infrastructure (PKI) standard to verify that a public key belongs to the user, computer or service identity contained within the certificate.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X.509 certificate contains information about the identity to which a certificate is issued and the identity that issued it. Standard information in an X.509 certificate includes: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 – which X.509 version applies to the certificate (which indicates what data the certificate must include)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Serial number – the identity creating the certificate must assign it a serial number that distinguishes it from other certificates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information – the algorithm used by the issuer to sign the certificate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Issuer distinguished name – the name of the entity issuing the certificate (usually a certificate authority)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Validity period of the certificate – start/end date and time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distinguished name – the name of the identity the certificate is issued to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public key information – the public key associated with the identity</a:t>
            </a:r>
          </a:p>
          <a:p>
            <a:pPr lvl="1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Extensions (optional)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of the certificates that people refer to as Secure Sockets Layer (SSL) certificates are in fact X.509 certificates.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X.509 certificates were issued in 1988 as part of the International Telecommunications Union's Telecommunication Standardization Sector (ITU-T) and the X.500 Directory Services Standard. In 1993, version 2 added two fields to support directory access control. Version 3 was released in 1996 and defines the formatting used for certificate extensions.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954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874" y="120427"/>
            <a:ext cx="7954313" cy="64152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3040" y="1400040"/>
              <a:ext cx="3385440" cy="4972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280" y="1391760"/>
                <a:ext cx="3401280" cy="499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1004760" y="564840"/>
              <a:ext cx="11149560" cy="59864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7560" y="555480"/>
                <a:ext cx="11165400" cy="600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2000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369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X.509 certificate</vt:lpstr>
      <vt:lpstr>PowerPoint Presentation</vt:lpstr>
      <vt:lpstr>PowerPoint Presentation</vt:lpstr>
      <vt:lpstr>PowerPoint Presentation</vt:lpstr>
      <vt:lpstr>PowerPoint Presentation</vt:lpstr>
      <vt:lpstr>X.509 certificate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X.509 certificate</dc:title>
  <dc:creator>Admin</dc:creator>
  <cp:lastModifiedBy>PRASHANTH S</cp:lastModifiedBy>
  <cp:revision>8</cp:revision>
  <dcterms:created xsi:type="dcterms:W3CDTF">2022-04-23T03:39:37Z</dcterms:created>
  <dcterms:modified xsi:type="dcterms:W3CDTF">2022-04-23T17:08:31Z</dcterms:modified>
</cp:coreProperties>
</file>

<file path=docProps/thumbnail.jpeg>
</file>